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308" r:id="rId3"/>
    <p:sldId id="312" r:id="rId4"/>
    <p:sldId id="310" r:id="rId5"/>
    <p:sldId id="311" r:id="rId6"/>
    <p:sldId id="314" r:id="rId7"/>
    <p:sldId id="315" r:id="rId8"/>
    <p:sldId id="316" r:id="rId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EBE"/>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1" d="100"/>
          <a:sy n="111" d="100"/>
        </p:scale>
        <p:origin x="414" y="96"/>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DED2B-DDE6-4DC6-86C4-443CA34DEFC8}" type="doc">
      <dgm:prSet loTypeId="urn:microsoft.com/office/officeart/2008/layout/CircleAccentTimeline" loCatId="process" qsTypeId="urn:microsoft.com/office/officeart/2005/8/quickstyle/simple1" qsCatId="simple" csTypeId="urn:microsoft.com/office/officeart/2005/8/colors/accent0_3" csCatId="mainScheme" phldr="1"/>
      <dgm:spPr/>
      <dgm:t>
        <a:bodyPr/>
        <a:lstStyle/>
        <a:p>
          <a:endParaRPr lang="nl-BE"/>
        </a:p>
      </dgm:t>
    </dgm:pt>
    <dgm:pt modelId="{E394E551-DF21-42E3-B292-1B78EA998C92}">
      <dgm:prSet phldrT="[Tekst]"/>
      <dgm:spPr/>
      <dgm:t>
        <a:bodyPr/>
        <a:lstStyle/>
        <a:p>
          <a:r>
            <a:rPr lang="nl-BE" dirty="0"/>
            <a:t>Strijd</a:t>
          </a:r>
        </a:p>
      </dgm:t>
    </dgm:pt>
    <dgm:pt modelId="{61EA6CFC-1303-4FD5-B0B3-C988746A496D}" type="parTrans" cxnId="{38002265-73C9-45AA-B982-F5D72D537E02}">
      <dgm:prSet/>
      <dgm:spPr/>
      <dgm:t>
        <a:bodyPr/>
        <a:lstStyle/>
        <a:p>
          <a:endParaRPr lang="nl-BE"/>
        </a:p>
      </dgm:t>
    </dgm:pt>
    <dgm:pt modelId="{D95C2A8A-8B48-4B86-A886-2590D40F24EA}" type="sibTrans" cxnId="{38002265-73C9-45AA-B982-F5D72D537E02}">
      <dgm:prSet/>
      <dgm:spPr/>
      <dgm:t>
        <a:bodyPr/>
        <a:lstStyle/>
        <a:p>
          <a:endParaRPr lang="nl-BE"/>
        </a:p>
      </dgm:t>
    </dgm:pt>
    <dgm:pt modelId="{FDEB86C1-5C6A-4BE4-8AFB-73068BBF4F6B}">
      <dgm:prSet phldrT="[Tekst]"/>
      <dgm:spPr/>
      <dgm:t>
        <a:bodyPr/>
        <a:lstStyle/>
        <a:p>
          <a:r>
            <a:rPr lang="nl-BE" dirty="0"/>
            <a:t>Overwinning</a:t>
          </a:r>
        </a:p>
      </dgm:t>
    </dgm:pt>
    <dgm:pt modelId="{77185F89-A934-443F-B504-547CB581F67E}" type="parTrans" cxnId="{ED0F8573-D609-4045-AE04-F1468493149E}">
      <dgm:prSet/>
      <dgm:spPr/>
      <dgm:t>
        <a:bodyPr/>
        <a:lstStyle/>
        <a:p>
          <a:endParaRPr lang="nl-BE"/>
        </a:p>
      </dgm:t>
    </dgm:pt>
    <dgm:pt modelId="{B594AB48-1A17-452B-A670-DD8EF642A054}" type="sibTrans" cxnId="{ED0F8573-D609-4045-AE04-F1468493149E}">
      <dgm:prSet/>
      <dgm:spPr/>
      <dgm:t>
        <a:bodyPr/>
        <a:lstStyle/>
        <a:p>
          <a:endParaRPr lang="nl-BE"/>
        </a:p>
      </dgm:t>
    </dgm:pt>
    <dgm:pt modelId="{23036D6F-9B55-4EA4-A273-1A0CE287C0ED}">
      <dgm:prSet phldrT="[Tekst]"/>
      <dgm:spPr/>
      <dgm:t>
        <a:bodyPr/>
        <a:lstStyle/>
        <a:p>
          <a:r>
            <a:rPr lang="nl-BE" dirty="0"/>
            <a:t>Bevrijding</a:t>
          </a:r>
        </a:p>
      </dgm:t>
    </dgm:pt>
    <dgm:pt modelId="{E99FD92E-5EAA-4E88-96C9-800EFB71EFA2}" type="parTrans" cxnId="{15FEF42F-1E4F-4038-9D92-DF372493B34E}">
      <dgm:prSet/>
      <dgm:spPr/>
      <dgm:t>
        <a:bodyPr/>
        <a:lstStyle/>
        <a:p>
          <a:endParaRPr lang="nl-BE"/>
        </a:p>
      </dgm:t>
    </dgm:pt>
    <dgm:pt modelId="{0BBD2949-14BC-4DD3-86C8-BEFDA0BD2B99}" type="sibTrans" cxnId="{15FEF42F-1E4F-4038-9D92-DF372493B34E}">
      <dgm:prSet/>
      <dgm:spPr/>
      <dgm:t>
        <a:bodyPr/>
        <a:lstStyle/>
        <a:p>
          <a:endParaRPr lang="nl-BE"/>
        </a:p>
      </dgm:t>
    </dgm:pt>
    <dgm:pt modelId="{397ACCFB-7408-4C9E-B59C-263163B4D9BF}">
      <dgm:prSet phldrT="[Tekst]"/>
      <dgm:spPr/>
      <dgm:t>
        <a:bodyPr/>
        <a:lstStyle/>
        <a:p>
          <a:r>
            <a:rPr lang="nl-BE" dirty="0"/>
            <a:t>Lijden</a:t>
          </a:r>
        </a:p>
      </dgm:t>
    </dgm:pt>
    <dgm:pt modelId="{B1BBE180-3C30-4A08-BF99-13D7D31AA7B8}" type="parTrans" cxnId="{3EE01E45-540C-40DA-B885-68DE00BCAA23}">
      <dgm:prSet/>
      <dgm:spPr/>
      <dgm:t>
        <a:bodyPr/>
        <a:lstStyle/>
        <a:p>
          <a:endParaRPr lang="nl-BE"/>
        </a:p>
      </dgm:t>
    </dgm:pt>
    <dgm:pt modelId="{C2BBF913-4019-4B2D-92E0-B76F9903CBE0}" type="sibTrans" cxnId="{3EE01E45-540C-40DA-B885-68DE00BCAA23}">
      <dgm:prSet/>
      <dgm:spPr/>
      <dgm:t>
        <a:bodyPr/>
        <a:lstStyle/>
        <a:p>
          <a:endParaRPr lang="nl-BE"/>
        </a:p>
      </dgm:t>
    </dgm:pt>
    <dgm:pt modelId="{1B69B871-6251-4097-A8EE-B03C4DD563B0}">
      <dgm:prSet phldrT="[Tekst]"/>
      <dgm:spPr/>
      <dgm:t>
        <a:bodyPr/>
        <a:lstStyle/>
        <a:p>
          <a:r>
            <a:rPr lang="nl-BE" dirty="0"/>
            <a:t>Voorbeeld</a:t>
          </a:r>
        </a:p>
      </dgm:t>
    </dgm:pt>
    <dgm:pt modelId="{63A31249-5544-4F3E-AA4D-2839D91448A0}" type="parTrans" cxnId="{2F96A0BE-C28C-4F51-897B-CC677C371678}">
      <dgm:prSet/>
      <dgm:spPr/>
      <dgm:t>
        <a:bodyPr/>
        <a:lstStyle/>
        <a:p>
          <a:endParaRPr lang="nl-BE"/>
        </a:p>
      </dgm:t>
    </dgm:pt>
    <dgm:pt modelId="{741C70C3-58F4-4BFE-9E84-607E05750DAD}" type="sibTrans" cxnId="{2F96A0BE-C28C-4F51-897B-CC677C371678}">
      <dgm:prSet/>
      <dgm:spPr/>
      <dgm:t>
        <a:bodyPr/>
        <a:lstStyle/>
        <a:p>
          <a:endParaRPr lang="nl-BE"/>
        </a:p>
      </dgm:t>
    </dgm:pt>
    <dgm:pt modelId="{1496F8CB-D931-46DC-ADA0-F421C7528CDC}">
      <dgm:prSet phldrT="[Tekst]"/>
      <dgm:spPr/>
      <dgm:t>
        <a:bodyPr/>
        <a:lstStyle/>
        <a:p>
          <a:r>
            <a:rPr lang="nl-BE" dirty="0"/>
            <a:t>Offer</a:t>
          </a:r>
        </a:p>
      </dgm:t>
    </dgm:pt>
    <dgm:pt modelId="{303689DB-5885-4F0E-BB28-C7C105645749}" type="parTrans" cxnId="{43BD7A07-2BFD-47A5-B3BC-4D065BC494B7}">
      <dgm:prSet/>
      <dgm:spPr/>
      <dgm:t>
        <a:bodyPr/>
        <a:lstStyle/>
        <a:p>
          <a:endParaRPr lang="nl-BE"/>
        </a:p>
      </dgm:t>
    </dgm:pt>
    <dgm:pt modelId="{A3208DE3-179A-440E-AD7D-EE1F9B0AEEBC}" type="sibTrans" cxnId="{43BD7A07-2BFD-47A5-B3BC-4D065BC494B7}">
      <dgm:prSet/>
      <dgm:spPr/>
      <dgm:t>
        <a:bodyPr/>
        <a:lstStyle/>
        <a:p>
          <a:endParaRPr lang="nl-BE"/>
        </a:p>
      </dgm:t>
    </dgm:pt>
    <dgm:pt modelId="{AED04962-D7B4-4686-B038-E258BCDF6DDC}">
      <dgm:prSet phldrT="[Tekst]"/>
      <dgm:spPr/>
      <dgm:t>
        <a:bodyPr/>
        <a:lstStyle/>
        <a:p>
          <a:r>
            <a:rPr lang="nl-BE" dirty="0"/>
            <a:t>Gods toorn</a:t>
          </a:r>
        </a:p>
      </dgm:t>
    </dgm:pt>
    <dgm:pt modelId="{4E50CAC7-DFB2-4BB1-91A4-18F21171E8CE}" type="parTrans" cxnId="{75BD35A1-DCA9-4E80-8368-B70892E5B99B}">
      <dgm:prSet/>
      <dgm:spPr/>
      <dgm:t>
        <a:bodyPr/>
        <a:lstStyle/>
        <a:p>
          <a:endParaRPr lang="nl-BE"/>
        </a:p>
      </dgm:t>
    </dgm:pt>
    <dgm:pt modelId="{85EA7D8B-BD7B-456B-A658-183059357663}" type="sibTrans" cxnId="{75BD35A1-DCA9-4E80-8368-B70892E5B99B}">
      <dgm:prSet/>
      <dgm:spPr/>
      <dgm:t>
        <a:bodyPr/>
        <a:lstStyle/>
        <a:p>
          <a:endParaRPr lang="nl-BE"/>
        </a:p>
      </dgm:t>
    </dgm:pt>
    <dgm:pt modelId="{CC0052BA-8709-46FF-9F34-2337F5BD440F}">
      <dgm:prSet phldrT="[Tekst]"/>
      <dgm:spPr/>
      <dgm:t>
        <a:bodyPr/>
        <a:lstStyle/>
        <a:p>
          <a:r>
            <a:rPr lang="nl-BE" dirty="0"/>
            <a:t>Verlossing</a:t>
          </a:r>
        </a:p>
      </dgm:t>
    </dgm:pt>
    <dgm:pt modelId="{F8DD7554-8289-40E1-B7FE-CB06EE066C7D}" type="parTrans" cxnId="{82185B7F-9AAA-4431-B5E3-EDBC399D04BA}">
      <dgm:prSet/>
      <dgm:spPr/>
      <dgm:t>
        <a:bodyPr/>
        <a:lstStyle/>
        <a:p>
          <a:endParaRPr lang="nl-BE"/>
        </a:p>
      </dgm:t>
    </dgm:pt>
    <dgm:pt modelId="{3E125546-8B6E-4146-AECC-AE5C6C30BD24}" type="sibTrans" cxnId="{82185B7F-9AAA-4431-B5E3-EDBC399D04BA}">
      <dgm:prSet/>
      <dgm:spPr/>
      <dgm:t>
        <a:bodyPr/>
        <a:lstStyle/>
        <a:p>
          <a:endParaRPr lang="nl-BE"/>
        </a:p>
      </dgm:t>
    </dgm:pt>
    <dgm:pt modelId="{983EB51B-65D9-4303-A4DB-08657ADC3E7D}">
      <dgm:prSet phldrT="[Tekst]"/>
      <dgm:spPr/>
      <dgm:t>
        <a:bodyPr/>
        <a:lstStyle/>
        <a:p>
          <a:r>
            <a:rPr lang="nl-BE" dirty="0"/>
            <a:t>Verzoening</a:t>
          </a:r>
        </a:p>
      </dgm:t>
    </dgm:pt>
    <dgm:pt modelId="{D86AF7A0-4CED-4D75-A66E-45CA97BF7EBC}" type="parTrans" cxnId="{4BC11C3F-E177-455C-B481-4167C2541156}">
      <dgm:prSet/>
      <dgm:spPr/>
      <dgm:t>
        <a:bodyPr/>
        <a:lstStyle/>
        <a:p>
          <a:endParaRPr lang="nl-BE"/>
        </a:p>
      </dgm:t>
    </dgm:pt>
    <dgm:pt modelId="{F6F568EF-0B5B-4065-9168-B1AEE8141275}" type="sibTrans" cxnId="{4BC11C3F-E177-455C-B481-4167C2541156}">
      <dgm:prSet/>
      <dgm:spPr/>
      <dgm:t>
        <a:bodyPr/>
        <a:lstStyle/>
        <a:p>
          <a:endParaRPr lang="nl-BE"/>
        </a:p>
      </dgm:t>
    </dgm:pt>
    <dgm:pt modelId="{8ECE86F0-F12F-464A-8498-1E4ECBDF28D1}" type="pres">
      <dgm:prSet presAssocID="{4FEDED2B-DDE6-4DC6-86C4-443CA34DEFC8}" presName="Name0" presStyleCnt="0">
        <dgm:presLayoutVars>
          <dgm:dir/>
        </dgm:presLayoutVars>
      </dgm:prSet>
      <dgm:spPr/>
    </dgm:pt>
    <dgm:pt modelId="{BA57D05F-567E-4305-A0F1-066F50AD9185}" type="pres">
      <dgm:prSet presAssocID="{E394E551-DF21-42E3-B292-1B78EA998C92}" presName="parComposite" presStyleCnt="0"/>
      <dgm:spPr/>
    </dgm:pt>
    <dgm:pt modelId="{954E09C0-28D7-46D8-9AAD-6EEE06597B99}" type="pres">
      <dgm:prSet presAssocID="{E394E551-DF21-42E3-B292-1B78EA998C92}" presName="parBigCircle" presStyleLbl="node0" presStyleIdx="0" presStyleCnt="9"/>
      <dgm:spPr/>
    </dgm:pt>
    <dgm:pt modelId="{1E4F126C-67F9-4CD5-B1B5-FD4FB0987CF0}" type="pres">
      <dgm:prSet presAssocID="{E394E551-DF21-42E3-B292-1B78EA998C92}" presName="parTx" presStyleLbl="revTx" presStyleIdx="0" presStyleCnt="9"/>
      <dgm:spPr/>
    </dgm:pt>
    <dgm:pt modelId="{0EF70451-188B-4148-891C-4ABBA1C6FBC1}" type="pres">
      <dgm:prSet presAssocID="{E394E551-DF21-42E3-B292-1B78EA998C92}" presName="bSpace" presStyleCnt="0"/>
      <dgm:spPr/>
    </dgm:pt>
    <dgm:pt modelId="{5DB4ABE8-9191-4080-BEF3-A95745FC7BAC}" type="pres">
      <dgm:prSet presAssocID="{E394E551-DF21-42E3-B292-1B78EA998C92}" presName="parBackupNorm" presStyleCnt="0"/>
      <dgm:spPr/>
    </dgm:pt>
    <dgm:pt modelId="{0825EF33-97A6-4693-B400-5D1226B7A0C5}" type="pres">
      <dgm:prSet presAssocID="{D95C2A8A-8B48-4B86-A886-2590D40F24EA}" presName="parSpace" presStyleCnt="0"/>
      <dgm:spPr/>
    </dgm:pt>
    <dgm:pt modelId="{70000D27-BBD7-4391-A2E1-8D1A33E8C9EE}" type="pres">
      <dgm:prSet presAssocID="{FDEB86C1-5C6A-4BE4-8AFB-73068BBF4F6B}" presName="parComposite" presStyleCnt="0"/>
      <dgm:spPr/>
    </dgm:pt>
    <dgm:pt modelId="{70E6A9CE-6A64-461D-8309-7E2D9EC90919}" type="pres">
      <dgm:prSet presAssocID="{FDEB86C1-5C6A-4BE4-8AFB-73068BBF4F6B}" presName="parBigCircle" presStyleLbl="node0" presStyleIdx="1" presStyleCnt="9"/>
      <dgm:spPr/>
    </dgm:pt>
    <dgm:pt modelId="{2C659B05-22DC-456E-B6C6-281016A2260F}" type="pres">
      <dgm:prSet presAssocID="{FDEB86C1-5C6A-4BE4-8AFB-73068BBF4F6B}" presName="parTx" presStyleLbl="revTx" presStyleIdx="1" presStyleCnt="9"/>
      <dgm:spPr/>
    </dgm:pt>
    <dgm:pt modelId="{93C121C6-9D31-496C-99A0-CC4532ECB529}" type="pres">
      <dgm:prSet presAssocID="{FDEB86C1-5C6A-4BE4-8AFB-73068BBF4F6B}" presName="bSpace" presStyleCnt="0"/>
      <dgm:spPr/>
    </dgm:pt>
    <dgm:pt modelId="{38940921-A2C7-485D-B33D-0089737D709C}" type="pres">
      <dgm:prSet presAssocID="{FDEB86C1-5C6A-4BE4-8AFB-73068BBF4F6B}" presName="parBackupNorm" presStyleCnt="0"/>
      <dgm:spPr/>
    </dgm:pt>
    <dgm:pt modelId="{800884E7-F8D4-4B1D-8504-E58BB53177F0}" type="pres">
      <dgm:prSet presAssocID="{B594AB48-1A17-452B-A670-DD8EF642A054}" presName="parSpace" presStyleCnt="0"/>
      <dgm:spPr/>
    </dgm:pt>
    <dgm:pt modelId="{A2576928-D9A1-40FB-B058-34C971D9A9B9}" type="pres">
      <dgm:prSet presAssocID="{23036D6F-9B55-4EA4-A273-1A0CE287C0ED}" presName="parComposite" presStyleCnt="0"/>
      <dgm:spPr/>
    </dgm:pt>
    <dgm:pt modelId="{68E66CD8-0638-4CAB-9974-6657E0D0A162}" type="pres">
      <dgm:prSet presAssocID="{23036D6F-9B55-4EA4-A273-1A0CE287C0ED}" presName="parBigCircle" presStyleLbl="node0" presStyleIdx="2" presStyleCnt="9"/>
      <dgm:spPr/>
    </dgm:pt>
    <dgm:pt modelId="{2B71805E-B186-43B9-9C7A-141B99082A66}" type="pres">
      <dgm:prSet presAssocID="{23036D6F-9B55-4EA4-A273-1A0CE287C0ED}" presName="parTx" presStyleLbl="revTx" presStyleIdx="2" presStyleCnt="9"/>
      <dgm:spPr/>
    </dgm:pt>
    <dgm:pt modelId="{AC87EC7D-F54B-43D4-8B8E-88B7887B368B}" type="pres">
      <dgm:prSet presAssocID="{23036D6F-9B55-4EA4-A273-1A0CE287C0ED}" presName="bSpace" presStyleCnt="0"/>
      <dgm:spPr/>
    </dgm:pt>
    <dgm:pt modelId="{7EEE7898-1A48-4E53-A7DF-A282B3EE7873}" type="pres">
      <dgm:prSet presAssocID="{23036D6F-9B55-4EA4-A273-1A0CE287C0ED}" presName="parBackupNorm" presStyleCnt="0"/>
      <dgm:spPr/>
    </dgm:pt>
    <dgm:pt modelId="{BB11107D-DF71-43D4-BAFA-E4F31D44F1FD}" type="pres">
      <dgm:prSet presAssocID="{0BBD2949-14BC-4DD3-86C8-BEFDA0BD2B99}" presName="parSpace" presStyleCnt="0"/>
      <dgm:spPr/>
    </dgm:pt>
    <dgm:pt modelId="{38DDB9E3-B83D-4F08-BA25-83D9E1FD6D5C}" type="pres">
      <dgm:prSet presAssocID="{397ACCFB-7408-4C9E-B59C-263163B4D9BF}" presName="parComposite" presStyleCnt="0"/>
      <dgm:spPr/>
    </dgm:pt>
    <dgm:pt modelId="{D90500A8-1B28-49F4-8D68-7CDB23841400}" type="pres">
      <dgm:prSet presAssocID="{397ACCFB-7408-4C9E-B59C-263163B4D9BF}" presName="parBigCircle" presStyleLbl="node0" presStyleIdx="3" presStyleCnt="9"/>
      <dgm:spPr/>
    </dgm:pt>
    <dgm:pt modelId="{94FE5DEB-C571-4FE0-B807-4A3D0147F9F7}" type="pres">
      <dgm:prSet presAssocID="{397ACCFB-7408-4C9E-B59C-263163B4D9BF}" presName="parTx" presStyleLbl="revTx" presStyleIdx="3" presStyleCnt="9"/>
      <dgm:spPr/>
    </dgm:pt>
    <dgm:pt modelId="{9D347147-B610-4372-A9CC-1A1212BCA321}" type="pres">
      <dgm:prSet presAssocID="{397ACCFB-7408-4C9E-B59C-263163B4D9BF}" presName="bSpace" presStyleCnt="0"/>
      <dgm:spPr/>
    </dgm:pt>
    <dgm:pt modelId="{C20B109D-38EF-4733-8554-11322C5EC4AB}" type="pres">
      <dgm:prSet presAssocID="{397ACCFB-7408-4C9E-B59C-263163B4D9BF}" presName="parBackupNorm" presStyleCnt="0"/>
      <dgm:spPr/>
    </dgm:pt>
    <dgm:pt modelId="{C144372D-A751-4109-BB2C-9BFE9CEEB776}" type="pres">
      <dgm:prSet presAssocID="{C2BBF913-4019-4B2D-92E0-B76F9903CBE0}" presName="parSpace" presStyleCnt="0"/>
      <dgm:spPr/>
    </dgm:pt>
    <dgm:pt modelId="{38CC3571-B9D2-44EF-A27E-AB05F166F0FC}" type="pres">
      <dgm:prSet presAssocID="{1B69B871-6251-4097-A8EE-B03C4DD563B0}" presName="parComposite" presStyleCnt="0"/>
      <dgm:spPr/>
    </dgm:pt>
    <dgm:pt modelId="{D644A729-787D-43A7-A563-2A46E161137F}" type="pres">
      <dgm:prSet presAssocID="{1B69B871-6251-4097-A8EE-B03C4DD563B0}" presName="parBigCircle" presStyleLbl="node0" presStyleIdx="4" presStyleCnt="9"/>
      <dgm:spPr/>
    </dgm:pt>
    <dgm:pt modelId="{97168A1B-B392-4BAB-80C6-37E0C5E54270}" type="pres">
      <dgm:prSet presAssocID="{1B69B871-6251-4097-A8EE-B03C4DD563B0}" presName="parTx" presStyleLbl="revTx" presStyleIdx="4" presStyleCnt="9"/>
      <dgm:spPr/>
    </dgm:pt>
    <dgm:pt modelId="{7BD440F5-07FD-4641-A933-77802273D7D0}" type="pres">
      <dgm:prSet presAssocID="{1B69B871-6251-4097-A8EE-B03C4DD563B0}" presName="bSpace" presStyleCnt="0"/>
      <dgm:spPr/>
    </dgm:pt>
    <dgm:pt modelId="{5EDF2E4B-29B4-43F4-B312-74CF52AACD4A}" type="pres">
      <dgm:prSet presAssocID="{1B69B871-6251-4097-A8EE-B03C4DD563B0}" presName="parBackupNorm" presStyleCnt="0"/>
      <dgm:spPr/>
    </dgm:pt>
    <dgm:pt modelId="{815C47FB-474A-47CC-9E1A-36502AD598E2}" type="pres">
      <dgm:prSet presAssocID="{741C70C3-58F4-4BFE-9E84-607E05750DAD}" presName="parSpace" presStyleCnt="0"/>
      <dgm:spPr/>
    </dgm:pt>
    <dgm:pt modelId="{E9D1D443-8AC5-4932-AEA1-157A0CB880BF}" type="pres">
      <dgm:prSet presAssocID="{1496F8CB-D931-46DC-ADA0-F421C7528CDC}" presName="parComposite" presStyleCnt="0"/>
      <dgm:spPr/>
    </dgm:pt>
    <dgm:pt modelId="{DFE1CB37-FA7E-4A4B-926C-597B4515A77F}" type="pres">
      <dgm:prSet presAssocID="{1496F8CB-D931-46DC-ADA0-F421C7528CDC}" presName="parBigCircle" presStyleLbl="node0" presStyleIdx="5" presStyleCnt="9"/>
      <dgm:spPr/>
    </dgm:pt>
    <dgm:pt modelId="{B5B9CF24-DC7C-46CA-A578-F9416E32573B}" type="pres">
      <dgm:prSet presAssocID="{1496F8CB-D931-46DC-ADA0-F421C7528CDC}" presName="parTx" presStyleLbl="revTx" presStyleIdx="5" presStyleCnt="9"/>
      <dgm:spPr/>
    </dgm:pt>
    <dgm:pt modelId="{13711E9F-EB23-4964-90CF-941F30F9C805}" type="pres">
      <dgm:prSet presAssocID="{1496F8CB-D931-46DC-ADA0-F421C7528CDC}" presName="bSpace" presStyleCnt="0"/>
      <dgm:spPr/>
    </dgm:pt>
    <dgm:pt modelId="{D2EDD547-4791-47DF-A971-27C23C370EB4}" type="pres">
      <dgm:prSet presAssocID="{1496F8CB-D931-46DC-ADA0-F421C7528CDC}" presName="parBackupNorm" presStyleCnt="0"/>
      <dgm:spPr/>
    </dgm:pt>
    <dgm:pt modelId="{71E68E51-982F-447A-8665-8DA919F171C5}" type="pres">
      <dgm:prSet presAssocID="{A3208DE3-179A-440E-AD7D-EE1F9B0AEEBC}" presName="parSpace" presStyleCnt="0"/>
      <dgm:spPr/>
    </dgm:pt>
    <dgm:pt modelId="{F51E0F3B-AA80-4FF8-ADCD-4DEF0F80DA89}" type="pres">
      <dgm:prSet presAssocID="{AED04962-D7B4-4686-B038-E258BCDF6DDC}" presName="parComposite" presStyleCnt="0"/>
      <dgm:spPr/>
    </dgm:pt>
    <dgm:pt modelId="{3A767389-B357-4CAA-91A1-E53D5EEDD641}" type="pres">
      <dgm:prSet presAssocID="{AED04962-D7B4-4686-B038-E258BCDF6DDC}" presName="parBigCircle" presStyleLbl="node0" presStyleIdx="6" presStyleCnt="9"/>
      <dgm:spPr/>
    </dgm:pt>
    <dgm:pt modelId="{3F8CB8F3-1548-4449-A922-E8164006DE70}" type="pres">
      <dgm:prSet presAssocID="{AED04962-D7B4-4686-B038-E258BCDF6DDC}" presName="parTx" presStyleLbl="revTx" presStyleIdx="6" presStyleCnt="9"/>
      <dgm:spPr/>
    </dgm:pt>
    <dgm:pt modelId="{705BF468-AA73-4C19-AB56-3ACDC7ED7DD0}" type="pres">
      <dgm:prSet presAssocID="{AED04962-D7B4-4686-B038-E258BCDF6DDC}" presName="bSpace" presStyleCnt="0"/>
      <dgm:spPr/>
    </dgm:pt>
    <dgm:pt modelId="{36C45B03-23C1-440B-9D55-D553F0B77E4D}" type="pres">
      <dgm:prSet presAssocID="{AED04962-D7B4-4686-B038-E258BCDF6DDC}" presName="parBackupNorm" presStyleCnt="0"/>
      <dgm:spPr/>
    </dgm:pt>
    <dgm:pt modelId="{F64051BC-7619-4152-B9D3-6DE71CA9D1B5}" type="pres">
      <dgm:prSet presAssocID="{85EA7D8B-BD7B-456B-A658-183059357663}" presName="parSpace" presStyleCnt="0"/>
      <dgm:spPr/>
    </dgm:pt>
    <dgm:pt modelId="{DE61417B-F6FA-4F0C-B78E-BCC50A5FEE5B}" type="pres">
      <dgm:prSet presAssocID="{CC0052BA-8709-46FF-9F34-2337F5BD440F}" presName="parComposite" presStyleCnt="0"/>
      <dgm:spPr/>
    </dgm:pt>
    <dgm:pt modelId="{FBEB55FE-C2E6-4088-BEF4-12935518486F}" type="pres">
      <dgm:prSet presAssocID="{CC0052BA-8709-46FF-9F34-2337F5BD440F}" presName="parBigCircle" presStyleLbl="node0" presStyleIdx="7" presStyleCnt="9"/>
      <dgm:spPr/>
    </dgm:pt>
    <dgm:pt modelId="{C400C32E-908C-448B-8A05-7374E989B1DA}" type="pres">
      <dgm:prSet presAssocID="{CC0052BA-8709-46FF-9F34-2337F5BD440F}" presName="parTx" presStyleLbl="revTx" presStyleIdx="7" presStyleCnt="9"/>
      <dgm:spPr/>
    </dgm:pt>
    <dgm:pt modelId="{CA815D17-7DA6-4DC2-9899-941C82F0AE3C}" type="pres">
      <dgm:prSet presAssocID="{CC0052BA-8709-46FF-9F34-2337F5BD440F}" presName="bSpace" presStyleCnt="0"/>
      <dgm:spPr/>
    </dgm:pt>
    <dgm:pt modelId="{4169AB90-43AF-4FD5-BA84-9707340136CD}" type="pres">
      <dgm:prSet presAssocID="{CC0052BA-8709-46FF-9F34-2337F5BD440F}" presName="parBackupNorm" presStyleCnt="0"/>
      <dgm:spPr/>
    </dgm:pt>
    <dgm:pt modelId="{382DE4D9-42FB-46DA-B08E-709169922DBC}" type="pres">
      <dgm:prSet presAssocID="{3E125546-8B6E-4146-AECC-AE5C6C30BD24}" presName="parSpace" presStyleCnt="0"/>
      <dgm:spPr/>
    </dgm:pt>
    <dgm:pt modelId="{A44DA6E2-61AF-4DFE-B01E-D59900B8730F}" type="pres">
      <dgm:prSet presAssocID="{983EB51B-65D9-4303-A4DB-08657ADC3E7D}" presName="parComposite" presStyleCnt="0"/>
      <dgm:spPr/>
    </dgm:pt>
    <dgm:pt modelId="{AAB2BC90-E82F-43B0-9D78-682799DC065E}" type="pres">
      <dgm:prSet presAssocID="{983EB51B-65D9-4303-A4DB-08657ADC3E7D}" presName="parBigCircle" presStyleLbl="node0" presStyleIdx="8" presStyleCnt="9"/>
      <dgm:spPr/>
    </dgm:pt>
    <dgm:pt modelId="{4E62EFB1-D049-4F4B-98E9-5BD9F39D7746}" type="pres">
      <dgm:prSet presAssocID="{983EB51B-65D9-4303-A4DB-08657ADC3E7D}" presName="parTx" presStyleLbl="revTx" presStyleIdx="8" presStyleCnt="9"/>
      <dgm:spPr/>
    </dgm:pt>
    <dgm:pt modelId="{E1FE4229-6658-42EE-8B29-EFC684A2FA47}" type="pres">
      <dgm:prSet presAssocID="{983EB51B-65D9-4303-A4DB-08657ADC3E7D}" presName="bSpace" presStyleCnt="0"/>
      <dgm:spPr/>
    </dgm:pt>
    <dgm:pt modelId="{E6E7D941-90F3-4AEF-B1E0-527DE830AB6C}" type="pres">
      <dgm:prSet presAssocID="{983EB51B-65D9-4303-A4DB-08657ADC3E7D}" presName="parBackupNorm" presStyleCnt="0"/>
      <dgm:spPr/>
    </dgm:pt>
    <dgm:pt modelId="{EDCF78E0-5AD7-4853-9127-BCD564CD67B4}" type="pres">
      <dgm:prSet presAssocID="{F6F568EF-0B5B-4065-9168-B1AEE8141275}" presName="parSpace" presStyleCnt="0"/>
      <dgm:spPr/>
    </dgm:pt>
  </dgm:ptLst>
  <dgm:cxnLst>
    <dgm:cxn modelId="{3E050400-6DF6-4E6C-84C6-2232EA847EA2}" type="presOf" srcId="{AED04962-D7B4-4686-B038-E258BCDF6DDC}" destId="{3F8CB8F3-1548-4449-A922-E8164006DE70}" srcOrd="0" destOrd="0" presId="urn:microsoft.com/office/officeart/2008/layout/CircleAccentTimeline"/>
    <dgm:cxn modelId="{EF476A02-39FA-42CB-AE75-361C01EC2911}" type="presOf" srcId="{4FEDED2B-DDE6-4DC6-86C4-443CA34DEFC8}" destId="{8ECE86F0-F12F-464A-8498-1E4ECBDF28D1}" srcOrd="0" destOrd="0" presId="urn:microsoft.com/office/officeart/2008/layout/CircleAccentTimeline"/>
    <dgm:cxn modelId="{43BD7A07-2BFD-47A5-B3BC-4D065BC494B7}" srcId="{4FEDED2B-DDE6-4DC6-86C4-443CA34DEFC8}" destId="{1496F8CB-D931-46DC-ADA0-F421C7528CDC}" srcOrd="5" destOrd="0" parTransId="{303689DB-5885-4F0E-BB28-C7C105645749}" sibTransId="{A3208DE3-179A-440E-AD7D-EE1F9B0AEEBC}"/>
    <dgm:cxn modelId="{15FEF42F-1E4F-4038-9D92-DF372493B34E}" srcId="{4FEDED2B-DDE6-4DC6-86C4-443CA34DEFC8}" destId="{23036D6F-9B55-4EA4-A273-1A0CE287C0ED}" srcOrd="2" destOrd="0" parTransId="{E99FD92E-5EAA-4E88-96C9-800EFB71EFA2}" sibTransId="{0BBD2949-14BC-4DD3-86C8-BEFDA0BD2B99}"/>
    <dgm:cxn modelId="{13B64D3C-21EF-4A08-952A-899DFD2BFB83}" type="presOf" srcId="{1496F8CB-D931-46DC-ADA0-F421C7528CDC}" destId="{B5B9CF24-DC7C-46CA-A578-F9416E32573B}" srcOrd="0" destOrd="0" presId="urn:microsoft.com/office/officeart/2008/layout/CircleAccentTimeline"/>
    <dgm:cxn modelId="{4BC11C3F-E177-455C-B481-4167C2541156}" srcId="{4FEDED2B-DDE6-4DC6-86C4-443CA34DEFC8}" destId="{983EB51B-65D9-4303-A4DB-08657ADC3E7D}" srcOrd="8" destOrd="0" parTransId="{D86AF7A0-4CED-4D75-A66E-45CA97BF7EBC}" sibTransId="{F6F568EF-0B5B-4065-9168-B1AEE8141275}"/>
    <dgm:cxn modelId="{3EE01E45-540C-40DA-B885-68DE00BCAA23}" srcId="{4FEDED2B-DDE6-4DC6-86C4-443CA34DEFC8}" destId="{397ACCFB-7408-4C9E-B59C-263163B4D9BF}" srcOrd="3" destOrd="0" parTransId="{B1BBE180-3C30-4A08-BF99-13D7D31AA7B8}" sibTransId="{C2BBF913-4019-4B2D-92E0-B76F9903CBE0}"/>
    <dgm:cxn modelId="{38002265-73C9-45AA-B982-F5D72D537E02}" srcId="{4FEDED2B-DDE6-4DC6-86C4-443CA34DEFC8}" destId="{E394E551-DF21-42E3-B292-1B78EA998C92}" srcOrd="0" destOrd="0" parTransId="{61EA6CFC-1303-4FD5-B0B3-C988746A496D}" sibTransId="{D95C2A8A-8B48-4B86-A886-2590D40F24EA}"/>
    <dgm:cxn modelId="{ED0F8573-D609-4045-AE04-F1468493149E}" srcId="{4FEDED2B-DDE6-4DC6-86C4-443CA34DEFC8}" destId="{FDEB86C1-5C6A-4BE4-8AFB-73068BBF4F6B}" srcOrd="1" destOrd="0" parTransId="{77185F89-A934-443F-B504-547CB581F67E}" sibTransId="{B594AB48-1A17-452B-A670-DD8EF642A054}"/>
    <dgm:cxn modelId="{82185B7F-9AAA-4431-B5E3-EDBC399D04BA}" srcId="{4FEDED2B-DDE6-4DC6-86C4-443CA34DEFC8}" destId="{CC0052BA-8709-46FF-9F34-2337F5BD440F}" srcOrd="7" destOrd="0" parTransId="{F8DD7554-8289-40E1-B7FE-CB06EE066C7D}" sibTransId="{3E125546-8B6E-4146-AECC-AE5C6C30BD24}"/>
    <dgm:cxn modelId="{EBFB5697-0924-49DA-93F5-0731F403431D}" type="presOf" srcId="{983EB51B-65D9-4303-A4DB-08657ADC3E7D}" destId="{4E62EFB1-D049-4F4B-98E9-5BD9F39D7746}" srcOrd="0" destOrd="0" presId="urn:microsoft.com/office/officeart/2008/layout/CircleAccentTimeline"/>
    <dgm:cxn modelId="{75BD35A1-DCA9-4E80-8368-B70892E5B99B}" srcId="{4FEDED2B-DDE6-4DC6-86C4-443CA34DEFC8}" destId="{AED04962-D7B4-4686-B038-E258BCDF6DDC}" srcOrd="6" destOrd="0" parTransId="{4E50CAC7-DFB2-4BB1-91A4-18F21171E8CE}" sibTransId="{85EA7D8B-BD7B-456B-A658-183059357663}"/>
    <dgm:cxn modelId="{DDB964B5-0565-48AC-ACA1-C7991B32CED7}" type="presOf" srcId="{1B69B871-6251-4097-A8EE-B03C4DD563B0}" destId="{97168A1B-B392-4BAB-80C6-37E0C5E54270}" srcOrd="0" destOrd="0" presId="urn:microsoft.com/office/officeart/2008/layout/CircleAccentTimeline"/>
    <dgm:cxn modelId="{5D6DFCB6-54BA-4C63-8728-EE7BECCB8816}" type="presOf" srcId="{23036D6F-9B55-4EA4-A273-1A0CE287C0ED}" destId="{2B71805E-B186-43B9-9C7A-141B99082A66}" srcOrd="0" destOrd="0" presId="urn:microsoft.com/office/officeart/2008/layout/CircleAccentTimeline"/>
    <dgm:cxn modelId="{2F96A0BE-C28C-4F51-897B-CC677C371678}" srcId="{4FEDED2B-DDE6-4DC6-86C4-443CA34DEFC8}" destId="{1B69B871-6251-4097-A8EE-B03C4DD563B0}" srcOrd="4" destOrd="0" parTransId="{63A31249-5544-4F3E-AA4D-2839D91448A0}" sibTransId="{741C70C3-58F4-4BFE-9E84-607E05750DAD}"/>
    <dgm:cxn modelId="{75CE2CBF-4C6E-4B46-B3BB-244ACFCB6BD0}" type="presOf" srcId="{CC0052BA-8709-46FF-9F34-2337F5BD440F}" destId="{C400C32E-908C-448B-8A05-7374E989B1DA}" srcOrd="0" destOrd="0" presId="urn:microsoft.com/office/officeart/2008/layout/CircleAccentTimeline"/>
    <dgm:cxn modelId="{266660D5-B6CE-4763-A103-2BC5C08EE0B1}" type="presOf" srcId="{E394E551-DF21-42E3-B292-1B78EA998C92}" destId="{1E4F126C-67F9-4CD5-B1B5-FD4FB0987CF0}" srcOrd="0" destOrd="0" presId="urn:microsoft.com/office/officeart/2008/layout/CircleAccentTimeline"/>
    <dgm:cxn modelId="{B22A8EEA-B567-410E-B80E-CD2FC3EB016D}" type="presOf" srcId="{397ACCFB-7408-4C9E-B59C-263163B4D9BF}" destId="{94FE5DEB-C571-4FE0-B807-4A3D0147F9F7}" srcOrd="0" destOrd="0" presId="urn:microsoft.com/office/officeart/2008/layout/CircleAccentTimeline"/>
    <dgm:cxn modelId="{409258FD-D625-4E95-B02E-A2E23AAB59F9}" type="presOf" srcId="{FDEB86C1-5C6A-4BE4-8AFB-73068BBF4F6B}" destId="{2C659B05-22DC-456E-B6C6-281016A2260F}" srcOrd="0" destOrd="0" presId="urn:microsoft.com/office/officeart/2008/layout/CircleAccentTimeline"/>
    <dgm:cxn modelId="{B1CE9E73-882A-4066-B2C3-61A5C2924036}" type="presParOf" srcId="{8ECE86F0-F12F-464A-8498-1E4ECBDF28D1}" destId="{BA57D05F-567E-4305-A0F1-066F50AD9185}" srcOrd="0" destOrd="0" presId="urn:microsoft.com/office/officeart/2008/layout/CircleAccentTimeline"/>
    <dgm:cxn modelId="{4B337E1D-C7D0-48FE-83D8-626132CE37CE}" type="presParOf" srcId="{BA57D05F-567E-4305-A0F1-066F50AD9185}" destId="{954E09C0-28D7-46D8-9AAD-6EEE06597B99}" srcOrd="0" destOrd="0" presId="urn:microsoft.com/office/officeart/2008/layout/CircleAccentTimeline"/>
    <dgm:cxn modelId="{921497DE-AF27-4340-8671-CC70BF1B63CA}" type="presParOf" srcId="{BA57D05F-567E-4305-A0F1-066F50AD9185}" destId="{1E4F126C-67F9-4CD5-B1B5-FD4FB0987CF0}" srcOrd="1" destOrd="0" presId="urn:microsoft.com/office/officeart/2008/layout/CircleAccentTimeline"/>
    <dgm:cxn modelId="{98405201-9AD5-4DBD-ADB9-B46601A8AF2C}" type="presParOf" srcId="{BA57D05F-567E-4305-A0F1-066F50AD9185}" destId="{0EF70451-188B-4148-891C-4ABBA1C6FBC1}" srcOrd="2" destOrd="0" presId="urn:microsoft.com/office/officeart/2008/layout/CircleAccentTimeline"/>
    <dgm:cxn modelId="{2B2EF813-2A7F-480C-98DB-13B3C8890538}" type="presParOf" srcId="{8ECE86F0-F12F-464A-8498-1E4ECBDF28D1}" destId="{5DB4ABE8-9191-4080-BEF3-A95745FC7BAC}" srcOrd="1" destOrd="0" presId="urn:microsoft.com/office/officeart/2008/layout/CircleAccentTimeline"/>
    <dgm:cxn modelId="{69278657-FD7D-433F-9209-5ADD45590922}" type="presParOf" srcId="{8ECE86F0-F12F-464A-8498-1E4ECBDF28D1}" destId="{0825EF33-97A6-4693-B400-5D1226B7A0C5}" srcOrd="2" destOrd="0" presId="urn:microsoft.com/office/officeart/2008/layout/CircleAccentTimeline"/>
    <dgm:cxn modelId="{AB283851-1173-4920-8FC6-274E670CFB11}" type="presParOf" srcId="{8ECE86F0-F12F-464A-8498-1E4ECBDF28D1}" destId="{70000D27-BBD7-4391-A2E1-8D1A33E8C9EE}" srcOrd="3" destOrd="0" presId="urn:microsoft.com/office/officeart/2008/layout/CircleAccentTimeline"/>
    <dgm:cxn modelId="{6E7A9870-E214-4029-97E9-71645E4E337A}" type="presParOf" srcId="{70000D27-BBD7-4391-A2E1-8D1A33E8C9EE}" destId="{70E6A9CE-6A64-461D-8309-7E2D9EC90919}" srcOrd="0" destOrd="0" presId="urn:microsoft.com/office/officeart/2008/layout/CircleAccentTimeline"/>
    <dgm:cxn modelId="{5613A6DF-0FCE-4D75-BC62-594CB6F12E83}" type="presParOf" srcId="{70000D27-BBD7-4391-A2E1-8D1A33E8C9EE}" destId="{2C659B05-22DC-456E-B6C6-281016A2260F}" srcOrd="1" destOrd="0" presId="urn:microsoft.com/office/officeart/2008/layout/CircleAccentTimeline"/>
    <dgm:cxn modelId="{A5637D92-2406-4B11-BA51-7E8A6A8559BE}" type="presParOf" srcId="{70000D27-BBD7-4391-A2E1-8D1A33E8C9EE}" destId="{93C121C6-9D31-496C-99A0-CC4532ECB529}" srcOrd="2" destOrd="0" presId="urn:microsoft.com/office/officeart/2008/layout/CircleAccentTimeline"/>
    <dgm:cxn modelId="{AD438D5B-28E1-41E4-939F-25DC8AA86478}" type="presParOf" srcId="{8ECE86F0-F12F-464A-8498-1E4ECBDF28D1}" destId="{38940921-A2C7-485D-B33D-0089737D709C}" srcOrd="4" destOrd="0" presId="urn:microsoft.com/office/officeart/2008/layout/CircleAccentTimeline"/>
    <dgm:cxn modelId="{5F20C796-2E6A-4FBF-9E04-1101AB5BD279}" type="presParOf" srcId="{8ECE86F0-F12F-464A-8498-1E4ECBDF28D1}" destId="{800884E7-F8D4-4B1D-8504-E58BB53177F0}" srcOrd="5" destOrd="0" presId="urn:microsoft.com/office/officeart/2008/layout/CircleAccentTimeline"/>
    <dgm:cxn modelId="{F1BF0AA4-60C8-4755-8472-0785453623B7}" type="presParOf" srcId="{8ECE86F0-F12F-464A-8498-1E4ECBDF28D1}" destId="{A2576928-D9A1-40FB-B058-34C971D9A9B9}" srcOrd="6" destOrd="0" presId="urn:microsoft.com/office/officeart/2008/layout/CircleAccentTimeline"/>
    <dgm:cxn modelId="{24195449-6389-44CC-B5E4-3DB3A6F59120}" type="presParOf" srcId="{A2576928-D9A1-40FB-B058-34C971D9A9B9}" destId="{68E66CD8-0638-4CAB-9974-6657E0D0A162}" srcOrd="0" destOrd="0" presId="urn:microsoft.com/office/officeart/2008/layout/CircleAccentTimeline"/>
    <dgm:cxn modelId="{086493A5-FBEE-4B40-89D8-9FB5095DF38D}" type="presParOf" srcId="{A2576928-D9A1-40FB-B058-34C971D9A9B9}" destId="{2B71805E-B186-43B9-9C7A-141B99082A66}" srcOrd="1" destOrd="0" presId="urn:microsoft.com/office/officeart/2008/layout/CircleAccentTimeline"/>
    <dgm:cxn modelId="{D77FD33A-70DC-4AD1-8C3F-E49B22FD5A83}" type="presParOf" srcId="{A2576928-D9A1-40FB-B058-34C971D9A9B9}" destId="{AC87EC7D-F54B-43D4-8B8E-88B7887B368B}" srcOrd="2" destOrd="0" presId="urn:microsoft.com/office/officeart/2008/layout/CircleAccentTimeline"/>
    <dgm:cxn modelId="{44C27DE2-D8EC-4D19-BCE6-FD595015EB40}" type="presParOf" srcId="{8ECE86F0-F12F-464A-8498-1E4ECBDF28D1}" destId="{7EEE7898-1A48-4E53-A7DF-A282B3EE7873}" srcOrd="7" destOrd="0" presId="urn:microsoft.com/office/officeart/2008/layout/CircleAccentTimeline"/>
    <dgm:cxn modelId="{FA1C9688-BC01-4EA9-8983-5838D465EBFF}" type="presParOf" srcId="{8ECE86F0-F12F-464A-8498-1E4ECBDF28D1}" destId="{BB11107D-DF71-43D4-BAFA-E4F31D44F1FD}" srcOrd="8" destOrd="0" presId="urn:microsoft.com/office/officeart/2008/layout/CircleAccentTimeline"/>
    <dgm:cxn modelId="{7BC93A0C-1362-46D0-92DA-62B1927D4511}" type="presParOf" srcId="{8ECE86F0-F12F-464A-8498-1E4ECBDF28D1}" destId="{38DDB9E3-B83D-4F08-BA25-83D9E1FD6D5C}" srcOrd="9" destOrd="0" presId="urn:microsoft.com/office/officeart/2008/layout/CircleAccentTimeline"/>
    <dgm:cxn modelId="{C1850A15-67B6-4C86-876D-B2F4C2B2E8D1}" type="presParOf" srcId="{38DDB9E3-B83D-4F08-BA25-83D9E1FD6D5C}" destId="{D90500A8-1B28-49F4-8D68-7CDB23841400}" srcOrd="0" destOrd="0" presId="urn:microsoft.com/office/officeart/2008/layout/CircleAccentTimeline"/>
    <dgm:cxn modelId="{6F06D470-F412-45BE-9CDD-4B27622E860B}" type="presParOf" srcId="{38DDB9E3-B83D-4F08-BA25-83D9E1FD6D5C}" destId="{94FE5DEB-C571-4FE0-B807-4A3D0147F9F7}" srcOrd="1" destOrd="0" presId="urn:microsoft.com/office/officeart/2008/layout/CircleAccentTimeline"/>
    <dgm:cxn modelId="{456EA4FB-398E-4688-BBC5-55D3F9FCC3EF}" type="presParOf" srcId="{38DDB9E3-B83D-4F08-BA25-83D9E1FD6D5C}" destId="{9D347147-B610-4372-A9CC-1A1212BCA321}" srcOrd="2" destOrd="0" presId="urn:microsoft.com/office/officeart/2008/layout/CircleAccentTimeline"/>
    <dgm:cxn modelId="{093B39AF-8E3F-49DC-B8C4-E7CB83A181C9}" type="presParOf" srcId="{8ECE86F0-F12F-464A-8498-1E4ECBDF28D1}" destId="{C20B109D-38EF-4733-8554-11322C5EC4AB}" srcOrd="10" destOrd="0" presId="urn:microsoft.com/office/officeart/2008/layout/CircleAccentTimeline"/>
    <dgm:cxn modelId="{8040FB96-179B-4A11-AB1C-21682CCAB65A}" type="presParOf" srcId="{8ECE86F0-F12F-464A-8498-1E4ECBDF28D1}" destId="{C144372D-A751-4109-BB2C-9BFE9CEEB776}" srcOrd="11" destOrd="0" presId="urn:microsoft.com/office/officeart/2008/layout/CircleAccentTimeline"/>
    <dgm:cxn modelId="{F60A6EAA-7C18-4B66-AB6C-C31880B81C1E}" type="presParOf" srcId="{8ECE86F0-F12F-464A-8498-1E4ECBDF28D1}" destId="{38CC3571-B9D2-44EF-A27E-AB05F166F0FC}" srcOrd="12" destOrd="0" presId="urn:microsoft.com/office/officeart/2008/layout/CircleAccentTimeline"/>
    <dgm:cxn modelId="{65A150AB-C908-4D8F-A44C-44E98BEB417F}" type="presParOf" srcId="{38CC3571-B9D2-44EF-A27E-AB05F166F0FC}" destId="{D644A729-787D-43A7-A563-2A46E161137F}" srcOrd="0" destOrd="0" presId="urn:microsoft.com/office/officeart/2008/layout/CircleAccentTimeline"/>
    <dgm:cxn modelId="{9F7E4F8A-1F85-47F9-A3B1-4E86DCC37F45}" type="presParOf" srcId="{38CC3571-B9D2-44EF-A27E-AB05F166F0FC}" destId="{97168A1B-B392-4BAB-80C6-37E0C5E54270}" srcOrd="1" destOrd="0" presId="urn:microsoft.com/office/officeart/2008/layout/CircleAccentTimeline"/>
    <dgm:cxn modelId="{4B67FCC9-60BD-4783-88CC-C339FBACC5E1}" type="presParOf" srcId="{38CC3571-B9D2-44EF-A27E-AB05F166F0FC}" destId="{7BD440F5-07FD-4641-A933-77802273D7D0}" srcOrd="2" destOrd="0" presId="urn:microsoft.com/office/officeart/2008/layout/CircleAccentTimeline"/>
    <dgm:cxn modelId="{7754F21F-E260-40E0-B5A2-72309DB2383F}" type="presParOf" srcId="{8ECE86F0-F12F-464A-8498-1E4ECBDF28D1}" destId="{5EDF2E4B-29B4-43F4-B312-74CF52AACD4A}" srcOrd="13" destOrd="0" presId="urn:microsoft.com/office/officeart/2008/layout/CircleAccentTimeline"/>
    <dgm:cxn modelId="{02AF455A-04AF-471D-9369-BFAC766CCA97}" type="presParOf" srcId="{8ECE86F0-F12F-464A-8498-1E4ECBDF28D1}" destId="{815C47FB-474A-47CC-9E1A-36502AD598E2}" srcOrd="14" destOrd="0" presId="urn:microsoft.com/office/officeart/2008/layout/CircleAccentTimeline"/>
    <dgm:cxn modelId="{86331229-431A-47C2-86CF-36F5B5B34980}" type="presParOf" srcId="{8ECE86F0-F12F-464A-8498-1E4ECBDF28D1}" destId="{E9D1D443-8AC5-4932-AEA1-157A0CB880BF}" srcOrd="15" destOrd="0" presId="urn:microsoft.com/office/officeart/2008/layout/CircleAccentTimeline"/>
    <dgm:cxn modelId="{1591C4B2-8D5D-456F-A3F4-4019EFB15DFD}" type="presParOf" srcId="{E9D1D443-8AC5-4932-AEA1-157A0CB880BF}" destId="{DFE1CB37-FA7E-4A4B-926C-597B4515A77F}" srcOrd="0" destOrd="0" presId="urn:microsoft.com/office/officeart/2008/layout/CircleAccentTimeline"/>
    <dgm:cxn modelId="{1BE82A2A-F476-4EFA-A64B-2B33991EB9DC}" type="presParOf" srcId="{E9D1D443-8AC5-4932-AEA1-157A0CB880BF}" destId="{B5B9CF24-DC7C-46CA-A578-F9416E32573B}" srcOrd="1" destOrd="0" presId="urn:microsoft.com/office/officeart/2008/layout/CircleAccentTimeline"/>
    <dgm:cxn modelId="{9CAA4399-7EB4-4D82-8F47-069740D7DA51}" type="presParOf" srcId="{E9D1D443-8AC5-4932-AEA1-157A0CB880BF}" destId="{13711E9F-EB23-4964-90CF-941F30F9C805}" srcOrd="2" destOrd="0" presId="urn:microsoft.com/office/officeart/2008/layout/CircleAccentTimeline"/>
    <dgm:cxn modelId="{B893C15D-B188-4C18-8F88-B7BC28AD87E2}" type="presParOf" srcId="{8ECE86F0-F12F-464A-8498-1E4ECBDF28D1}" destId="{D2EDD547-4791-47DF-A971-27C23C370EB4}" srcOrd="16" destOrd="0" presId="urn:microsoft.com/office/officeart/2008/layout/CircleAccentTimeline"/>
    <dgm:cxn modelId="{73F84442-2347-484C-8805-81CF6D3B812E}" type="presParOf" srcId="{8ECE86F0-F12F-464A-8498-1E4ECBDF28D1}" destId="{71E68E51-982F-447A-8665-8DA919F171C5}" srcOrd="17" destOrd="0" presId="urn:microsoft.com/office/officeart/2008/layout/CircleAccentTimeline"/>
    <dgm:cxn modelId="{6AADAD4A-FD3C-4147-9A03-CCC486583607}" type="presParOf" srcId="{8ECE86F0-F12F-464A-8498-1E4ECBDF28D1}" destId="{F51E0F3B-AA80-4FF8-ADCD-4DEF0F80DA89}" srcOrd="18" destOrd="0" presId="urn:microsoft.com/office/officeart/2008/layout/CircleAccentTimeline"/>
    <dgm:cxn modelId="{46722446-AF14-42F4-ABE3-873CB0D48ADE}" type="presParOf" srcId="{F51E0F3B-AA80-4FF8-ADCD-4DEF0F80DA89}" destId="{3A767389-B357-4CAA-91A1-E53D5EEDD641}" srcOrd="0" destOrd="0" presId="urn:microsoft.com/office/officeart/2008/layout/CircleAccentTimeline"/>
    <dgm:cxn modelId="{A3274631-D567-4109-90BB-7C1D9FD35E46}" type="presParOf" srcId="{F51E0F3B-AA80-4FF8-ADCD-4DEF0F80DA89}" destId="{3F8CB8F3-1548-4449-A922-E8164006DE70}" srcOrd="1" destOrd="0" presId="urn:microsoft.com/office/officeart/2008/layout/CircleAccentTimeline"/>
    <dgm:cxn modelId="{686AF1B0-7784-461A-A0A0-313F9BF1A600}" type="presParOf" srcId="{F51E0F3B-AA80-4FF8-ADCD-4DEF0F80DA89}" destId="{705BF468-AA73-4C19-AB56-3ACDC7ED7DD0}" srcOrd="2" destOrd="0" presId="urn:microsoft.com/office/officeart/2008/layout/CircleAccentTimeline"/>
    <dgm:cxn modelId="{6D02A777-F272-4419-AA77-832F422BC22B}" type="presParOf" srcId="{8ECE86F0-F12F-464A-8498-1E4ECBDF28D1}" destId="{36C45B03-23C1-440B-9D55-D553F0B77E4D}" srcOrd="19" destOrd="0" presId="urn:microsoft.com/office/officeart/2008/layout/CircleAccentTimeline"/>
    <dgm:cxn modelId="{355BA708-BEE9-40A6-9103-FAE32703EF07}" type="presParOf" srcId="{8ECE86F0-F12F-464A-8498-1E4ECBDF28D1}" destId="{F64051BC-7619-4152-B9D3-6DE71CA9D1B5}" srcOrd="20" destOrd="0" presId="urn:microsoft.com/office/officeart/2008/layout/CircleAccentTimeline"/>
    <dgm:cxn modelId="{61C78B4D-C4B4-4502-9735-4C443F727233}" type="presParOf" srcId="{8ECE86F0-F12F-464A-8498-1E4ECBDF28D1}" destId="{DE61417B-F6FA-4F0C-B78E-BCC50A5FEE5B}" srcOrd="21" destOrd="0" presId="urn:microsoft.com/office/officeart/2008/layout/CircleAccentTimeline"/>
    <dgm:cxn modelId="{9741B809-7ED3-49CE-B6E7-111F2FD95E88}" type="presParOf" srcId="{DE61417B-F6FA-4F0C-B78E-BCC50A5FEE5B}" destId="{FBEB55FE-C2E6-4088-BEF4-12935518486F}" srcOrd="0" destOrd="0" presId="urn:microsoft.com/office/officeart/2008/layout/CircleAccentTimeline"/>
    <dgm:cxn modelId="{B77EA25F-9FF9-472C-A33D-A5A992B3E386}" type="presParOf" srcId="{DE61417B-F6FA-4F0C-B78E-BCC50A5FEE5B}" destId="{C400C32E-908C-448B-8A05-7374E989B1DA}" srcOrd="1" destOrd="0" presId="urn:microsoft.com/office/officeart/2008/layout/CircleAccentTimeline"/>
    <dgm:cxn modelId="{BFDF482C-AB60-417C-8BF1-4AB00FE8FD8B}" type="presParOf" srcId="{DE61417B-F6FA-4F0C-B78E-BCC50A5FEE5B}" destId="{CA815D17-7DA6-4DC2-9899-941C82F0AE3C}" srcOrd="2" destOrd="0" presId="urn:microsoft.com/office/officeart/2008/layout/CircleAccentTimeline"/>
    <dgm:cxn modelId="{95CB9A82-8D9C-4E20-BDA8-816188F6C233}" type="presParOf" srcId="{8ECE86F0-F12F-464A-8498-1E4ECBDF28D1}" destId="{4169AB90-43AF-4FD5-BA84-9707340136CD}" srcOrd="22" destOrd="0" presId="urn:microsoft.com/office/officeart/2008/layout/CircleAccentTimeline"/>
    <dgm:cxn modelId="{03FDAC2D-9B77-4731-B8DD-67F4DFA2C44A}" type="presParOf" srcId="{8ECE86F0-F12F-464A-8498-1E4ECBDF28D1}" destId="{382DE4D9-42FB-46DA-B08E-709169922DBC}" srcOrd="23" destOrd="0" presId="urn:microsoft.com/office/officeart/2008/layout/CircleAccentTimeline"/>
    <dgm:cxn modelId="{7A98092E-BCB2-46D5-9866-1D962CDD79D9}" type="presParOf" srcId="{8ECE86F0-F12F-464A-8498-1E4ECBDF28D1}" destId="{A44DA6E2-61AF-4DFE-B01E-D59900B8730F}" srcOrd="24" destOrd="0" presId="urn:microsoft.com/office/officeart/2008/layout/CircleAccentTimeline"/>
    <dgm:cxn modelId="{B73F9070-E5C9-476A-AA71-1C14C0ED6CD0}" type="presParOf" srcId="{A44DA6E2-61AF-4DFE-B01E-D59900B8730F}" destId="{AAB2BC90-E82F-43B0-9D78-682799DC065E}" srcOrd="0" destOrd="0" presId="urn:microsoft.com/office/officeart/2008/layout/CircleAccentTimeline"/>
    <dgm:cxn modelId="{96DE7712-502F-4540-A2CB-310E6B9A34B9}" type="presParOf" srcId="{A44DA6E2-61AF-4DFE-B01E-D59900B8730F}" destId="{4E62EFB1-D049-4F4B-98E9-5BD9F39D7746}" srcOrd="1" destOrd="0" presId="urn:microsoft.com/office/officeart/2008/layout/CircleAccentTimeline"/>
    <dgm:cxn modelId="{22FC6226-59C2-4DAE-AC91-98CB23038F2D}" type="presParOf" srcId="{A44DA6E2-61AF-4DFE-B01E-D59900B8730F}" destId="{E1FE4229-6658-42EE-8B29-EFC684A2FA47}" srcOrd="2" destOrd="0" presId="urn:microsoft.com/office/officeart/2008/layout/CircleAccentTimeline"/>
    <dgm:cxn modelId="{7B7E9744-458D-40E1-A7C6-B8FBC2713D9A}" type="presParOf" srcId="{8ECE86F0-F12F-464A-8498-1E4ECBDF28D1}" destId="{E6E7D941-90F3-4AEF-B1E0-527DE830AB6C}" srcOrd="25" destOrd="0" presId="urn:microsoft.com/office/officeart/2008/layout/CircleAccentTimeline"/>
    <dgm:cxn modelId="{D07A657C-3B7B-49C7-A6A7-7A46C603FCA1}" type="presParOf" srcId="{8ECE86F0-F12F-464A-8498-1E4ECBDF28D1}" destId="{EDCF78E0-5AD7-4853-9127-BCD564CD67B4}" srcOrd="26"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CC9B9-E9A0-4B5C-9BDB-C5644B4028E0}" type="doc">
      <dgm:prSet loTypeId="urn:microsoft.com/office/officeart/2005/8/layout/pyramid1" loCatId="pyramid" qsTypeId="urn:microsoft.com/office/officeart/2005/8/quickstyle/simple2" qsCatId="simple" csTypeId="urn:microsoft.com/office/officeart/2005/8/colors/colorful3" csCatId="colorful" phldr="1"/>
      <dgm:spPr/>
    </dgm:pt>
    <dgm:pt modelId="{396E99DA-E5C2-49C8-A607-265EBFAEE44C}">
      <dgm:prSet phldrT="[Tekst]"/>
      <dgm:spPr/>
      <dgm:t>
        <a:bodyPr/>
        <a:lstStyle/>
        <a:p>
          <a:r>
            <a:rPr lang="nl-BE" dirty="0"/>
            <a:t>Koning</a:t>
          </a:r>
        </a:p>
      </dgm:t>
    </dgm:pt>
    <dgm:pt modelId="{C1767AED-3B8B-4141-8B35-A2042029191F}" type="parTrans" cxnId="{93B8967A-4572-443C-B169-8A20A89E4CEE}">
      <dgm:prSet/>
      <dgm:spPr/>
      <dgm:t>
        <a:bodyPr/>
        <a:lstStyle/>
        <a:p>
          <a:endParaRPr lang="nl-BE"/>
        </a:p>
      </dgm:t>
    </dgm:pt>
    <dgm:pt modelId="{C4EF93EA-B334-4C6F-8119-43F91BA7D3F0}" type="sibTrans" cxnId="{93B8967A-4572-443C-B169-8A20A89E4CEE}">
      <dgm:prSet/>
      <dgm:spPr/>
      <dgm:t>
        <a:bodyPr/>
        <a:lstStyle/>
        <a:p>
          <a:endParaRPr lang="nl-BE"/>
        </a:p>
      </dgm:t>
    </dgm:pt>
    <dgm:pt modelId="{15818CB0-FC0A-4CA3-97A0-CF2BBAE0EB96}">
      <dgm:prSet phldrT="[Tekst]"/>
      <dgm:spPr/>
      <dgm:t>
        <a:bodyPr/>
        <a:lstStyle/>
        <a:p>
          <a:r>
            <a:rPr lang="nl-BE" dirty="0"/>
            <a:t>Geestelijken</a:t>
          </a:r>
        </a:p>
      </dgm:t>
    </dgm:pt>
    <dgm:pt modelId="{4F4BCECF-9988-4AF9-93CF-DEB5D31D8BD2}" type="parTrans" cxnId="{47C31C36-5E15-483E-B716-DD3A0E7F5439}">
      <dgm:prSet/>
      <dgm:spPr/>
      <dgm:t>
        <a:bodyPr/>
        <a:lstStyle/>
        <a:p>
          <a:endParaRPr lang="nl-BE"/>
        </a:p>
      </dgm:t>
    </dgm:pt>
    <dgm:pt modelId="{82DFDAF4-4AAC-4823-8AD5-8A7DB7529732}" type="sibTrans" cxnId="{47C31C36-5E15-483E-B716-DD3A0E7F5439}">
      <dgm:prSet/>
      <dgm:spPr/>
      <dgm:t>
        <a:bodyPr/>
        <a:lstStyle/>
        <a:p>
          <a:endParaRPr lang="nl-BE"/>
        </a:p>
      </dgm:t>
    </dgm:pt>
    <dgm:pt modelId="{D140471F-D779-4609-BF9C-6C85B31C2873}">
      <dgm:prSet phldrT="[Tekst]"/>
      <dgm:spPr/>
      <dgm:t>
        <a:bodyPr/>
        <a:lstStyle/>
        <a:p>
          <a:r>
            <a:rPr lang="nl-BE" dirty="0"/>
            <a:t>Edelen</a:t>
          </a:r>
        </a:p>
      </dgm:t>
    </dgm:pt>
    <dgm:pt modelId="{DA9E96E5-8482-4971-A79E-8C116957FF3A}" type="parTrans" cxnId="{6724795E-A15B-449E-AEA6-BD9314245F14}">
      <dgm:prSet/>
      <dgm:spPr/>
      <dgm:t>
        <a:bodyPr/>
        <a:lstStyle/>
        <a:p>
          <a:endParaRPr lang="nl-BE"/>
        </a:p>
      </dgm:t>
    </dgm:pt>
    <dgm:pt modelId="{A3512D8E-8B1C-4289-863E-4AEBD4133F68}" type="sibTrans" cxnId="{6724795E-A15B-449E-AEA6-BD9314245F14}">
      <dgm:prSet/>
      <dgm:spPr/>
      <dgm:t>
        <a:bodyPr/>
        <a:lstStyle/>
        <a:p>
          <a:endParaRPr lang="nl-BE"/>
        </a:p>
      </dgm:t>
    </dgm:pt>
    <dgm:pt modelId="{C9AAC7CC-F1C4-4B32-AE79-61C05FCF529B}">
      <dgm:prSet phldrT="[Tekst]"/>
      <dgm:spPr/>
      <dgm:t>
        <a:bodyPr/>
        <a:lstStyle/>
        <a:p>
          <a:r>
            <a:rPr lang="nl-BE" dirty="0"/>
            <a:t>Boeren en burgerij</a:t>
          </a:r>
        </a:p>
      </dgm:t>
    </dgm:pt>
    <dgm:pt modelId="{501AA02C-1F16-4575-BAA6-EF3DA6C57814}" type="parTrans" cxnId="{E12423B0-DB63-4B27-9FB5-B63AA2A5CD3E}">
      <dgm:prSet/>
      <dgm:spPr/>
      <dgm:t>
        <a:bodyPr/>
        <a:lstStyle/>
        <a:p>
          <a:endParaRPr lang="nl-BE"/>
        </a:p>
      </dgm:t>
    </dgm:pt>
    <dgm:pt modelId="{D16C9A51-4952-4F33-B78B-3D2DC12D86B5}" type="sibTrans" cxnId="{E12423B0-DB63-4B27-9FB5-B63AA2A5CD3E}">
      <dgm:prSet/>
      <dgm:spPr/>
      <dgm:t>
        <a:bodyPr/>
        <a:lstStyle/>
        <a:p>
          <a:endParaRPr lang="nl-BE"/>
        </a:p>
      </dgm:t>
    </dgm:pt>
    <dgm:pt modelId="{98F9D15B-5886-43D0-BA75-AD18F53736E8}" type="pres">
      <dgm:prSet presAssocID="{C21CC9B9-E9A0-4B5C-9BDB-C5644B4028E0}" presName="Name0" presStyleCnt="0">
        <dgm:presLayoutVars>
          <dgm:dir/>
          <dgm:animLvl val="lvl"/>
          <dgm:resizeHandles val="exact"/>
        </dgm:presLayoutVars>
      </dgm:prSet>
      <dgm:spPr/>
    </dgm:pt>
    <dgm:pt modelId="{4B35E2A1-FA24-453D-AD96-F362DAC395D2}" type="pres">
      <dgm:prSet presAssocID="{396E99DA-E5C2-49C8-A607-265EBFAEE44C}" presName="Name8" presStyleCnt="0"/>
      <dgm:spPr/>
    </dgm:pt>
    <dgm:pt modelId="{BF9C1B76-0888-40FF-B9E7-74210BA881EA}" type="pres">
      <dgm:prSet presAssocID="{396E99DA-E5C2-49C8-A607-265EBFAEE44C}" presName="level" presStyleLbl="node1" presStyleIdx="0" presStyleCnt="4">
        <dgm:presLayoutVars>
          <dgm:chMax val="1"/>
          <dgm:bulletEnabled val="1"/>
        </dgm:presLayoutVars>
      </dgm:prSet>
      <dgm:spPr/>
    </dgm:pt>
    <dgm:pt modelId="{7EB2E144-6D10-49E0-9F52-4D6EA0C48103}" type="pres">
      <dgm:prSet presAssocID="{396E99DA-E5C2-49C8-A607-265EBFAEE44C}" presName="levelTx" presStyleLbl="revTx" presStyleIdx="0" presStyleCnt="0">
        <dgm:presLayoutVars>
          <dgm:chMax val="1"/>
          <dgm:bulletEnabled val="1"/>
        </dgm:presLayoutVars>
      </dgm:prSet>
      <dgm:spPr/>
    </dgm:pt>
    <dgm:pt modelId="{2E960FE7-BDA4-4739-B76A-3FF86E60F2B7}" type="pres">
      <dgm:prSet presAssocID="{15818CB0-FC0A-4CA3-97A0-CF2BBAE0EB96}" presName="Name8" presStyleCnt="0"/>
      <dgm:spPr/>
    </dgm:pt>
    <dgm:pt modelId="{FFEFE528-4C3C-479D-827A-D96249EF02DD}" type="pres">
      <dgm:prSet presAssocID="{15818CB0-FC0A-4CA3-97A0-CF2BBAE0EB96}" presName="level" presStyleLbl="node1" presStyleIdx="1" presStyleCnt="4">
        <dgm:presLayoutVars>
          <dgm:chMax val="1"/>
          <dgm:bulletEnabled val="1"/>
        </dgm:presLayoutVars>
      </dgm:prSet>
      <dgm:spPr/>
    </dgm:pt>
    <dgm:pt modelId="{D609D55A-1ACB-4E9A-82CF-8A0D2A4CBF4B}" type="pres">
      <dgm:prSet presAssocID="{15818CB0-FC0A-4CA3-97A0-CF2BBAE0EB96}" presName="levelTx" presStyleLbl="revTx" presStyleIdx="0" presStyleCnt="0">
        <dgm:presLayoutVars>
          <dgm:chMax val="1"/>
          <dgm:bulletEnabled val="1"/>
        </dgm:presLayoutVars>
      </dgm:prSet>
      <dgm:spPr/>
    </dgm:pt>
    <dgm:pt modelId="{D12A5B2C-3E2A-435A-9D28-789AA55E93D7}" type="pres">
      <dgm:prSet presAssocID="{D140471F-D779-4609-BF9C-6C85B31C2873}" presName="Name8" presStyleCnt="0"/>
      <dgm:spPr/>
    </dgm:pt>
    <dgm:pt modelId="{91E883A9-09B3-45B0-9FBD-1014FEFF433E}" type="pres">
      <dgm:prSet presAssocID="{D140471F-D779-4609-BF9C-6C85B31C2873}" presName="level" presStyleLbl="node1" presStyleIdx="2" presStyleCnt="4">
        <dgm:presLayoutVars>
          <dgm:chMax val="1"/>
          <dgm:bulletEnabled val="1"/>
        </dgm:presLayoutVars>
      </dgm:prSet>
      <dgm:spPr/>
    </dgm:pt>
    <dgm:pt modelId="{610F0C7A-9288-4FDA-A75F-8345326FE8F1}" type="pres">
      <dgm:prSet presAssocID="{D140471F-D779-4609-BF9C-6C85B31C2873}" presName="levelTx" presStyleLbl="revTx" presStyleIdx="0" presStyleCnt="0">
        <dgm:presLayoutVars>
          <dgm:chMax val="1"/>
          <dgm:bulletEnabled val="1"/>
        </dgm:presLayoutVars>
      </dgm:prSet>
      <dgm:spPr/>
    </dgm:pt>
    <dgm:pt modelId="{9C9F0151-7984-4AFB-9514-367730E33F09}" type="pres">
      <dgm:prSet presAssocID="{C9AAC7CC-F1C4-4B32-AE79-61C05FCF529B}" presName="Name8" presStyleCnt="0"/>
      <dgm:spPr/>
    </dgm:pt>
    <dgm:pt modelId="{AA387861-9AE1-49A5-A33D-526E40E5A737}" type="pres">
      <dgm:prSet presAssocID="{C9AAC7CC-F1C4-4B32-AE79-61C05FCF529B}" presName="level" presStyleLbl="node1" presStyleIdx="3" presStyleCnt="4">
        <dgm:presLayoutVars>
          <dgm:chMax val="1"/>
          <dgm:bulletEnabled val="1"/>
        </dgm:presLayoutVars>
      </dgm:prSet>
      <dgm:spPr/>
    </dgm:pt>
    <dgm:pt modelId="{E72C88CC-6F6D-439D-B85E-7E210C7359D6}" type="pres">
      <dgm:prSet presAssocID="{C9AAC7CC-F1C4-4B32-AE79-61C05FCF529B}" presName="levelTx" presStyleLbl="revTx" presStyleIdx="0" presStyleCnt="0">
        <dgm:presLayoutVars>
          <dgm:chMax val="1"/>
          <dgm:bulletEnabled val="1"/>
        </dgm:presLayoutVars>
      </dgm:prSet>
      <dgm:spPr/>
    </dgm:pt>
  </dgm:ptLst>
  <dgm:cxnLst>
    <dgm:cxn modelId="{737F4105-3C24-407B-9DFE-2FAA1E552F2A}" type="presOf" srcId="{15818CB0-FC0A-4CA3-97A0-CF2BBAE0EB96}" destId="{FFEFE528-4C3C-479D-827A-D96249EF02DD}" srcOrd="0" destOrd="0" presId="urn:microsoft.com/office/officeart/2005/8/layout/pyramid1"/>
    <dgm:cxn modelId="{3C4FBC0C-880F-41E6-B7F8-A27CA1D5CDAE}" type="presOf" srcId="{D140471F-D779-4609-BF9C-6C85B31C2873}" destId="{91E883A9-09B3-45B0-9FBD-1014FEFF433E}" srcOrd="0" destOrd="0" presId="urn:microsoft.com/office/officeart/2005/8/layout/pyramid1"/>
    <dgm:cxn modelId="{C3F63B0E-9014-4B7B-890E-45057F9DA57D}" type="presOf" srcId="{396E99DA-E5C2-49C8-A607-265EBFAEE44C}" destId="{7EB2E144-6D10-49E0-9F52-4D6EA0C48103}" srcOrd="1" destOrd="0" presId="urn:microsoft.com/office/officeart/2005/8/layout/pyramid1"/>
    <dgm:cxn modelId="{5B9CF316-CBB8-4C6E-88C3-274BBBB4DB23}" type="presOf" srcId="{D140471F-D779-4609-BF9C-6C85B31C2873}" destId="{610F0C7A-9288-4FDA-A75F-8345326FE8F1}" srcOrd="1" destOrd="0" presId="urn:microsoft.com/office/officeart/2005/8/layout/pyramid1"/>
    <dgm:cxn modelId="{F5E2681F-D41A-42BC-9804-17034E17302A}" type="presOf" srcId="{C21CC9B9-E9A0-4B5C-9BDB-C5644B4028E0}" destId="{98F9D15B-5886-43D0-BA75-AD18F53736E8}" srcOrd="0" destOrd="0" presId="urn:microsoft.com/office/officeart/2005/8/layout/pyramid1"/>
    <dgm:cxn modelId="{47C31C36-5E15-483E-B716-DD3A0E7F5439}" srcId="{C21CC9B9-E9A0-4B5C-9BDB-C5644B4028E0}" destId="{15818CB0-FC0A-4CA3-97A0-CF2BBAE0EB96}" srcOrd="1" destOrd="0" parTransId="{4F4BCECF-9988-4AF9-93CF-DEB5D31D8BD2}" sibTransId="{82DFDAF4-4AAC-4823-8AD5-8A7DB7529732}"/>
    <dgm:cxn modelId="{A8CF0B5B-D0B5-4A91-B982-D2AD9FA2DD1C}" type="presOf" srcId="{15818CB0-FC0A-4CA3-97A0-CF2BBAE0EB96}" destId="{D609D55A-1ACB-4E9A-82CF-8A0D2A4CBF4B}" srcOrd="1" destOrd="0" presId="urn:microsoft.com/office/officeart/2005/8/layout/pyramid1"/>
    <dgm:cxn modelId="{6724795E-A15B-449E-AEA6-BD9314245F14}" srcId="{C21CC9B9-E9A0-4B5C-9BDB-C5644B4028E0}" destId="{D140471F-D779-4609-BF9C-6C85B31C2873}" srcOrd="2" destOrd="0" parTransId="{DA9E96E5-8482-4971-A79E-8C116957FF3A}" sibTransId="{A3512D8E-8B1C-4289-863E-4AEBD4133F68}"/>
    <dgm:cxn modelId="{4B10FC5E-DD1E-4757-9696-C7FE67F1F523}" type="presOf" srcId="{C9AAC7CC-F1C4-4B32-AE79-61C05FCF529B}" destId="{E72C88CC-6F6D-439D-B85E-7E210C7359D6}" srcOrd="1" destOrd="0" presId="urn:microsoft.com/office/officeart/2005/8/layout/pyramid1"/>
    <dgm:cxn modelId="{93B8967A-4572-443C-B169-8A20A89E4CEE}" srcId="{C21CC9B9-E9A0-4B5C-9BDB-C5644B4028E0}" destId="{396E99DA-E5C2-49C8-A607-265EBFAEE44C}" srcOrd="0" destOrd="0" parTransId="{C1767AED-3B8B-4141-8B35-A2042029191F}" sibTransId="{C4EF93EA-B334-4C6F-8119-43F91BA7D3F0}"/>
    <dgm:cxn modelId="{DE9BBD5A-8788-4D11-AAE9-B300712AC60F}" type="presOf" srcId="{396E99DA-E5C2-49C8-A607-265EBFAEE44C}" destId="{BF9C1B76-0888-40FF-B9E7-74210BA881EA}" srcOrd="0" destOrd="0" presId="urn:microsoft.com/office/officeart/2005/8/layout/pyramid1"/>
    <dgm:cxn modelId="{E12423B0-DB63-4B27-9FB5-B63AA2A5CD3E}" srcId="{C21CC9B9-E9A0-4B5C-9BDB-C5644B4028E0}" destId="{C9AAC7CC-F1C4-4B32-AE79-61C05FCF529B}" srcOrd="3" destOrd="0" parTransId="{501AA02C-1F16-4575-BAA6-EF3DA6C57814}" sibTransId="{D16C9A51-4952-4F33-B78B-3D2DC12D86B5}"/>
    <dgm:cxn modelId="{19926BFC-15A6-4734-A4E1-DB36FFA69089}" type="presOf" srcId="{C9AAC7CC-F1C4-4B32-AE79-61C05FCF529B}" destId="{AA387861-9AE1-49A5-A33D-526E40E5A737}" srcOrd="0" destOrd="0" presId="urn:microsoft.com/office/officeart/2005/8/layout/pyramid1"/>
    <dgm:cxn modelId="{5693CC9B-1990-4BE3-B1FB-981FF52A4E29}" type="presParOf" srcId="{98F9D15B-5886-43D0-BA75-AD18F53736E8}" destId="{4B35E2A1-FA24-453D-AD96-F362DAC395D2}" srcOrd="0" destOrd="0" presId="urn:microsoft.com/office/officeart/2005/8/layout/pyramid1"/>
    <dgm:cxn modelId="{99A9B000-E617-46D9-8900-4271FDC5FE83}" type="presParOf" srcId="{4B35E2A1-FA24-453D-AD96-F362DAC395D2}" destId="{BF9C1B76-0888-40FF-B9E7-74210BA881EA}" srcOrd="0" destOrd="0" presId="urn:microsoft.com/office/officeart/2005/8/layout/pyramid1"/>
    <dgm:cxn modelId="{DCB39B2D-F907-4142-83B3-1CA44EF403E1}" type="presParOf" srcId="{4B35E2A1-FA24-453D-AD96-F362DAC395D2}" destId="{7EB2E144-6D10-49E0-9F52-4D6EA0C48103}" srcOrd="1" destOrd="0" presId="urn:microsoft.com/office/officeart/2005/8/layout/pyramid1"/>
    <dgm:cxn modelId="{4049CC14-0517-4A4A-B913-07E497898F3D}" type="presParOf" srcId="{98F9D15B-5886-43D0-BA75-AD18F53736E8}" destId="{2E960FE7-BDA4-4739-B76A-3FF86E60F2B7}" srcOrd="1" destOrd="0" presId="urn:microsoft.com/office/officeart/2005/8/layout/pyramid1"/>
    <dgm:cxn modelId="{35C6A80E-80FC-4D2B-8CB2-17FC36ED3B44}" type="presParOf" srcId="{2E960FE7-BDA4-4739-B76A-3FF86E60F2B7}" destId="{FFEFE528-4C3C-479D-827A-D96249EF02DD}" srcOrd="0" destOrd="0" presId="urn:microsoft.com/office/officeart/2005/8/layout/pyramid1"/>
    <dgm:cxn modelId="{B43CA240-9043-4118-ACA2-6018F7693119}" type="presParOf" srcId="{2E960FE7-BDA4-4739-B76A-3FF86E60F2B7}" destId="{D609D55A-1ACB-4E9A-82CF-8A0D2A4CBF4B}" srcOrd="1" destOrd="0" presId="urn:microsoft.com/office/officeart/2005/8/layout/pyramid1"/>
    <dgm:cxn modelId="{8649B8E7-5F52-405C-8AFD-55E84867A39B}" type="presParOf" srcId="{98F9D15B-5886-43D0-BA75-AD18F53736E8}" destId="{D12A5B2C-3E2A-435A-9D28-789AA55E93D7}" srcOrd="2" destOrd="0" presId="urn:microsoft.com/office/officeart/2005/8/layout/pyramid1"/>
    <dgm:cxn modelId="{17E684FA-8BA1-416D-8EE7-31220B1BC74D}" type="presParOf" srcId="{D12A5B2C-3E2A-435A-9D28-789AA55E93D7}" destId="{91E883A9-09B3-45B0-9FBD-1014FEFF433E}" srcOrd="0" destOrd="0" presId="urn:microsoft.com/office/officeart/2005/8/layout/pyramid1"/>
    <dgm:cxn modelId="{8ED16105-1779-4EC3-ADE7-4CAD2A252875}" type="presParOf" srcId="{D12A5B2C-3E2A-435A-9D28-789AA55E93D7}" destId="{610F0C7A-9288-4FDA-A75F-8345326FE8F1}" srcOrd="1" destOrd="0" presId="urn:microsoft.com/office/officeart/2005/8/layout/pyramid1"/>
    <dgm:cxn modelId="{0D6CF5BA-534D-4EC2-A6CA-C64FBD4FF648}" type="presParOf" srcId="{98F9D15B-5886-43D0-BA75-AD18F53736E8}" destId="{9C9F0151-7984-4AFB-9514-367730E33F09}" srcOrd="3" destOrd="0" presId="urn:microsoft.com/office/officeart/2005/8/layout/pyramid1"/>
    <dgm:cxn modelId="{D57367FC-89D1-4507-9262-5BD47D0DCCBB}" type="presParOf" srcId="{9C9F0151-7984-4AFB-9514-367730E33F09}" destId="{AA387861-9AE1-49A5-A33D-526E40E5A737}" srcOrd="0" destOrd="0" presId="urn:microsoft.com/office/officeart/2005/8/layout/pyramid1"/>
    <dgm:cxn modelId="{6143C934-08C4-4357-AD44-DD7560E3F080}" type="presParOf" srcId="{9C9F0151-7984-4AFB-9514-367730E33F09}" destId="{E72C88CC-6F6D-439D-B85E-7E210C7359D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8702F-6FC1-439C-B3CD-84C6BCD22427}"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nl-BE"/>
        </a:p>
      </dgm:t>
    </dgm:pt>
    <dgm:pt modelId="{06376E18-2FEE-43F4-865E-865657FC0A17}">
      <dgm:prSet phldrT="[Tekst]"/>
      <dgm:spPr/>
      <dgm:t>
        <a:bodyPr/>
        <a:lstStyle/>
        <a:p>
          <a:r>
            <a:rPr lang="nl-BE" dirty="0"/>
            <a:t>Kwijtschelden</a:t>
          </a:r>
          <a:r>
            <a:rPr lang="nl-BE"/>
            <a:t>: Jij </a:t>
          </a:r>
          <a:r>
            <a:rPr lang="nl-BE" dirty="0"/>
            <a:t>vergeeft</a:t>
          </a:r>
        </a:p>
      </dgm:t>
    </dgm:pt>
    <dgm:pt modelId="{3F0EA590-5AEF-4122-9A08-2FFA1255CD94}" type="parTrans" cxnId="{3E91DE54-0C0C-4D0C-AC5C-D26658E6C823}">
      <dgm:prSet/>
      <dgm:spPr/>
      <dgm:t>
        <a:bodyPr/>
        <a:lstStyle/>
        <a:p>
          <a:endParaRPr lang="nl-BE"/>
        </a:p>
      </dgm:t>
    </dgm:pt>
    <dgm:pt modelId="{C0ABA808-200D-4805-BBB5-5CA238244AB1}" type="sibTrans" cxnId="{3E91DE54-0C0C-4D0C-AC5C-D26658E6C823}">
      <dgm:prSet/>
      <dgm:spPr/>
      <dgm:t>
        <a:bodyPr/>
        <a:lstStyle/>
        <a:p>
          <a:endParaRPr lang="nl-BE"/>
        </a:p>
      </dgm:t>
    </dgm:pt>
    <dgm:pt modelId="{C4E9D09B-6DA2-4326-833B-A1A670EDD41F}">
      <dgm:prSet phldrT="[Tekst]"/>
      <dgm:spPr/>
      <dgm:t>
        <a:bodyPr/>
        <a:lstStyle/>
        <a:p>
          <a:r>
            <a:rPr lang="nl-BE" dirty="0"/>
            <a:t>Afgeven: God oordeelt</a:t>
          </a:r>
        </a:p>
      </dgm:t>
    </dgm:pt>
    <dgm:pt modelId="{F1CB4D61-F11F-4CA4-B8A4-48609CF32790}" type="parTrans" cxnId="{B01CD465-4442-4AED-8C5D-CD327594427C}">
      <dgm:prSet/>
      <dgm:spPr/>
    </dgm:pt>
    <dgm:pt modelId="{A6FED6C6-7EEE-4E04-8919-D67195DDCDD2}" type="sibTrans" cxnId="{B01CD465-4442-4AED-8C5D-CD327594427C}">
      <dgm:prSet/>
      <dgm:spPr/>
    </dgm:pt>
    <dgm:pt modelId="{35F789B6-FBD4-4006-A332-A40004B7EB0C}">
      <dgm:prSet phldrT="[Tekst]"/>
      <dgm:spPr/>
      <dgm:t>
        <a:bodyPr/>
        <a:lstStyle/>
        <a:p>
          <a:r>
            <a:rPr lang="nl-BE" dirty="0"/>
            <a:t>Wraak nemen: Jij oordeelt</a:t>
          </a:r>
        </a:p>
      </dgm:t>
    </dgm:pt>
    <dgm:pt modelId="{3C239FFF-A6A4-4010-8730-9341FF66080A}" type="parTrans" cxnId="{4C53D755-6335-4D76-BA24-A5E4D82D206C}">
      <dgm:prSet/>
      <dgm:spPr/>
    </dgm:pt>
    <dgm:pt modelId="{F7B38D09-0817-4334-AA74-A66CB0690A46}" type="sibTrans" cxnId="{4C53D755-6335-4D76-BA24-A5E4D82D206C}">
      <dgm:prSet/>
      <dgm:spPr/>
    </dgm:pt>
    <dgm:pt modelId="{730BAC65-4803-4016-947F-B0510CFC88A7}" type="pres">
      <dgm:prSet presAssocID="{8858702F-6FC1-439C-B3CD-84C6BCD22427}" presName="Name0" presStyleCnt="0">
        <dgm:presLayoutVars>
          <dgm:dir/>
          <dgm:resizeHandles val="exact"/>
        </dgm:presLayoutVars>
      </dgm:prSet>
      <dgm:spPr/>
    </dgm:pt>
    <dgm:pt modelId="{7C7A3B02-693D-49D3-BE7E-8D9BC184B0D0}" type="pres">
      <dgm:prSet presAssocID="{06376E18-2FEE-43F4-865E-865657FC0A17}" presName="node" presStyleLbl="node1" presStyleIdx="0" presStyleCnt="3">
        <dgm:presLayoutVars>
          <dgm:bulletEnabled val="1"/>
        </dgm:presLayoutVars>
      </dgm:prSet>
      <dgm:spPr/>
    </dgm:pt>
    <dgm:pt modelId="{0E69580B-FC76-49BF-A0F8-1FF5F11F37C4}" type="pres">
      <dgm:prSet presAssocID="{C0ABA808-200D-4805-BBB5-5CA238244AB1}" presName="sibTrans" presStyleCnt="0"/>
      <dgm:spPr/>
    </dgm:pt>
    <dgm:pt modelId="{5FC77D6E-7B97-4CBC-B032-2C9FA8767858}" type="pres">
      <dgm:prSet presAssocID="{C4E9D09B-6DA2-4326-833B-A1A670EDD41F}" presName="node" presStyleLbl="node1" presStyleIdx="1" presStyleCnt="3">
        <dgm:presLayoutVars>
          <dgm:bulletEnabled val="1"/>
        </dgm:presLayoutVars>
      </dgm:prSet>
      <dgm:spPr/>
    </dgm:pt>
    <dgm:pt modelId="{A47ECC18-3311-4B10-8372-5BA699175D79}" type="pres">
      <dgm:prSet presAssocID="{A6FED6C6-7EEE-4E04-8919-D67195DDCDD2}" presName="sibTrans" presStyleCnt="0"/>
      <dgm:spPr/>
    </dgm:pt>
    <dgm:pt modelId="{847DED07-199C-4DA0-910F-C1C71C77ED79}" type="pres">
      <dgm:prSet presAssocID="{35F789B6-FBD4-4006-A332-A40004B7EB0C}" presName="node" presStyleLbl="node1" presStyleIdx="2" presStyleCnt="3">
        <dgm:presLayoutVars>
          <dgm:bulletEnabled val="1"/>
        </dgm:presLayoutVars>
      </dgm:prSet>
      <dgm:spPr/>
    </dgm:pt>
  </dgm:ptLst>
  <dgm:cxnLst>
    <dgm:cxn modelId="{26415437-B6CF-4177-81B6-57C7D8BB284D}" type="presOf" srcId="{35F789B6-FBD4-4006-A332-A40004B7EB0C}" destId="{847DED07-199C-4DA0-910F-C1C71C77ED79}" srcOrd="0" destOrd="0" presId="urn:microsoft.com/office/officeart/2005/8/layout/hList6"/>
    <dgm:cxn modelId="{B01CD465-4442-4AED-8C5D-CD327594427C}" srcId="{8858702F-6FC1-439C-B3CD-84C6BCD22427}" destId="{C4E9D09B-6DA2-4326-833B-A1A670EDD41F}" srcOrd="1" destOrd="0" parTransId="{F1CB4D61-F11F-4CA4-B8A4-48609CF32790}" sibTransId="{A6FED6C6-7EEE-4E04-8919-D67195DDCDD2}"/>
    <dgm:cxn modelId="{37960F69-E79E-468D-B48C-1BBC23423291}" type="presOf" srcId="{C4E9D09B-6DA2-4326-833B-A1A670EDD41F}" destId="{5FC77D6E-7B97-4CBC-B032-2C9FA8767858}" srcOrd="0" destOrd="0" presId="urn:microsoft.com/office/officeart/2005/8/layout/hList6"/>
    <dgm:cxn modelId="{3E91DE54-0C0C-4D0C-AC5C-D26658E6C823}" srcId="{8858702F-6FC1-439C-B3CD-84C6BCD22427}" destId="{06376E18-2FEE-43F4-865E-865657FC0A17}" srcOrd="0" destOrd="0" parTransId="{3F0EA590-5AEF-4122-9A08-2FFA1255CD94}" sibTransId="{C0ABA808-200D-4805-BBB5-5CA238244AB1}"/>
    <dgm:cxn modelId="{4C53D755-6335-4D76-BA24-A5E4D82D206C}" srcId="{8858702F-6FC1-439C-B3CD-84C6BCD22427}" destId="{35F789B6-FBD4-4006-A332-A40004B7EB0C}" srcOrd="2" destOrd="0" parTransId="{3C239FFF-A6A4-4010-8730-9341FF66080A}" sibTransId="{F7B38D09-0817-4334-AA74-A66CB0690A46}"/>
    <dgm:cxn modelId="{466F7F5A-863E-4F22-84CF-C5B3EDA50D03}" type="presOf" srcId="{06376E18-2FEE-43F4-865E-865657FC0A17}" destId="{7C7A3B02-693D-49D3-BE7E-8D9BC184B0D0}" srcOrd="0" destOrd="0" presId="urn:microsoft.com/office/officeart/2005/8/layout/hList6"/>
    <dgm:cxn modelId="{67FDCB84-FAD3-402A-A3F7-E470A6392569}" type="presOf" srcId="{8858702F-6FC1-439C-B3CD-84C6BCD22427}" destId="{730BAC65-4803-4016-947F-B0510CFC88A7}" srcOrd="0" destOrd="0" presId="urn:microsoft.com/office/officeart/2005/8/layout/hList6"/>
    <dgm:cxn modelId="{7AA3CF15-3AEF-4027-9FAF-E66F637269B9}" type="presParOf" srcId="{730BAC65-4803-4016-947F-B0510CFC88A7}" destId="{7C7A3B02-693D-49D3-BE7E-8D9BC184B0D0}" srcOrd="0" destOrd="0" presId="urn:microsoft.com/office/officeart/2005/8/layout/hList6"/>
    <dgm:cxn modelId="{A66B97E8-567D-4397-9EA2-AAE528462E1D}" type="presParOf" srcId="{730BAC65-4803-4016-947F-B0510CFC88A7}" destId="{0E69580B-FC76-49BF-A0F8-1FF5F11F37C4}" srcOrd="1" destOrd="0" presId="urn:microsoft.com/office/officeart/2005/8/layout/hList6"/>
    <dgm:cxn modelId="{55F9786E-5697-4573-B883-3AE2F335BA10}" type="presParOf" srcId="{730BAC65-4803-4016-947F-B0510CFC88A7}" destId="{5FC77D6E-7B97-4CBC-B032-2C9FA8767858}" srcOrd="2" destOrd="0" presId="urn:microsoft.com/office/officeart/2005/8/layout/hList6"/>
    <dgm:cxn modelId="{4D03E250-2E12-4CF1-889E-A3D52348D732}" type="presParOf" srcId="{730BAC65-4803-4016-947F-B0510CFC88A7}" destId="{A47ECC18-3311-4B10-8372-5BA699175D79}" srcOrd="3" destOrd="0" presId="urn:microsoft.com/office/officeart/2005/8/layout/hList6"/>
    <dgm:cxn modelId="{375D1175-E9E7-4185-B5CD-C75FCCF66A3D}" type="presParOf" srcId="{730BAC65-4803-4016-947F-B0510CFC88A7}" destId="{847DED07-199C-4DA0-910F-C1C71C77ED7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E09C0-28D7-46D8-9AAD-6EEE06597B99}">
      <dsp:nvSpPr>
        <dsp:cNvPr id="0" name=""/>
        <dsp:cNvSpPr/>
      </dsp:nvSpPr>
      <dsp:spPr>
        <a:xfrm>
          <a:off x="1475165"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F126C-67F9-4CD5-B1B5-FD4FB0987CF0}">
      <dsp:nvSpPr>
        <dsp:cNvPr id="0" name=""/>
        <dsp:cNvSpPr/>
      </dsp:nvSpPr>
      <dsp:spPr>
        <a:xfrm rot="17700000">
          <a:off x="1709724"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Strijd</a:t>
          </a:r>
        </a:p>
      </dsp:txBody>
      <dsp:txXfrm>
        <a:off x="1709724" y="259866"/>
        <a:ext cx="827527" cy="398804"/>
      </dsp:txXfrm>
    </dsp:sp>
    <dsp:sp modelId="{70E6A9CE-6A64-461D-8309-7E2D9EC90919}">
      <dsp:nvSpPr>
        <dsp:cNvPr id="0" name=""/>
        <dsp:cNvSpPr/>
      </dsp:nvSpPr>
      <dsp:spPr>
        <a:xfrm>
          <a:off x="2191051"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59B05-22DC-456E-B6C6-281016A2260F}">
      <dsp:nvSpPr>
        <dsp:cNvPr id="0" name=""/>
        <dsp:cNvSpPr/>
      </dsp:nvSpPr>
      <dsp:spPr>
        <a:xfrm rot="17700000">
          <a:off x="2425610"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Overwinning</a:t>
          </a:r>
        </a:p>
      </dsp:txBody>
      <dsp:txXfrm>
        <a:off x="2425610" y="259866"/>
        <a:ext cx="827527" cy="398804"/>
      </dsp:txXfrm>
    </dsp:sp>
    <dsp:sp modelId="{68E66CD8-0638-4CAB-9974-6657E0D0A162}">
      <dsp:nvSpPr>
        <dsp:cNvPr id="0" name=""/>
        <dsp:cNvSpPr/>
      </dsp:nvSpPr>
      <dsp:spPr>
        <a:xfrm>
          <a:off x="2906937"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1805E-B186-43B9-9C7A-141B99082A66}">
      <dsp:nvSpPr>
        <dsp:cNvPr id="0" name=""/>
        <dsp:cNvSpPr/>
      </dsp:nvSpPr>
      <dsp:spPr>
        <a:xfrm rot="17700000">
          <a:off x="3141496"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Bevrijding</a:t>
          </a:r>
        </a:p>
      </dsp:txBody>
      <dsp:txXfrm>
        <a:off x="3141496" y="259866"/>
        <a:ext cx="827527" cy="398804"/>
      </dsp:txXfrm>
    </dsp:sp>
    <dsp:sp modelId="{D90500A8-1B28-49F4-8D68-7CDB23841400}">
      <dsp:nvSpPr>
        <dsp:cNvPr id="0" name=""/>
        <dsp:cNvSpPr/>
      </dsp:nvSpPr>
      <dsp:spPr>
        <a:xfrm>
          <a:off x="3622823"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E5DEB-C571-4FE0-B807-4A3D0147F9F7}">
      <dsp:nvSpPr>
        <dsp:cNvPr id="0" name=""/>
        <dsp:cNvSpPr/>
      </dsp:nvSpPr>
      <dsp:spPr>
        <a:xfrm rot="17700000">
          <a:off x="3857383"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Lijden</a:t>
          </a:r>
        </a:p>
      </dsp:txBody>
      <dsp:txXfrm>
        <a:off x="3857383" y="259866"/>
        <a:ext cx="827527" cy="398804"/>
      </dsp:txXfrm>
    </dsp:sp>
    <dsp:sp modelId="{D644A729-787D-43A7-A563-2A46E161137F}">
      <dsp:nvSpPr>
        <dsp:cNvPr id="0" name=""/>
        <dsp:cNvSpPr/>
      </dsp:nvSpPr>
      <dsp:spPr>
        <a:xfrm>
          <a:off x="4338709"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68A1B-B392-4BAB-80C6-37E0C5E54270}">
      <dsp:nvSpPr>
        <dsp:cNvPr id="0" name=""/>
        <dsp:cNvSpPr/>
      </dsp:nvSpPr>
      <dsp:spPr>
        <a:xfrm rot="17700000">
          <a:off x="4573269"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Voorbeeld</a:t>
          </a:r>
        </a:p>
      </dsp:txBody>
      <dsp:txXfrm>
        <a:off x="4573269" y="259866"/>
        <a:ext cx="827527" cy="398804"/>
      </dsp:txXfrm>
    </dsp:sp>
    <dsp:sp modelId="{DFE1CB37-FA7E-4A4B-926C-597B4515A77F}">
      <dsp:nvSpPr>
        <dsp:cNvPr id="0" name=""/>
        <dsp:cNvSpPr/>
      </dsp:nvSpPr>
      <dsp:spPr>
        <a:xfrm>
          <a:off x="5054596"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9CF24-DC7C-46CA-A578-F9416E32573B}">
      <dsp:nvSpPr>
        <dsp:cNvPr id="0" name=""/>
        <dsp:cNvSpPr/>
      </dsp:nvSpPr>
      <dsp:spPr>
        <a:xfrm rot="17700000">
          <a:off x="5289155"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Offer</a:t>
          </a:r>
        </a:p>
      </dsp:txBody>
      <dsp:txXfrm>
        <a:off x="5289155" y="259866"/>
        <a:ext cx="827527" cy="398804"/>
      </dsp:txXfrm>
    </dsp:sp>
    <dsp:sp modelId="{3A767389-B357-4CAA-91A1-E53D5EEDD641}">
      <dsp:nvSpPr>
        <dsp:cNvPr id="0" name=""/>
        <dsp:cNvSpPr/>
      </dsp:nvSpPr>
      <dsp:spPr>
        <a:xfrm>
          <a:off x="5770482"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CB8F3-1548-4449-A922-E8164006DE70}">
      <dsp:nvSpPr>
        <dsp:cNvPr id="0" name=""/>
        <dsp:cNvSpPr/>
      </dsp:nvSpPr>
      <dsp:spPr>
        <a:xfrm rot="17700000">
          <a:off x="6005041"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Gods toorn</a:t>
          </a:r>
        </a:p>
      </dsp:txBody>
      <dsp:txXfrm>
        <a:off x="6005041" y="259866"/>
        <a:ext cx="827527" cy="398804"/>
      </dsp:txXfrm>
    </dsp:sp>
    <dsp:sp modelId="{FBEB55FE-C2E6-4088-BEF4-12935518486F}">
      <dsp:nvSpPr>
        <dsp:cNvPr id="0" name=""/>
        <dsp:cNvSpPr/>
      </dsp:nvSpPr>
      <dsp:spPr>
        <a:xfrm>
          <a:off x="6486368"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0C32E-908C-448B-8A05-7374E989B1DA}">
      <dsp:nvSpPr>
        <dsp:cNvPr id="0" name=""/>
        <dsp:cNvSpPr/>
      </dsp:nvSpPr>
      <dsp:spPr>
        <a:xfrm rot="17700000">
          <a:off x="6720927"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Verlossing</a:t>
          </a:r>
        </a:p>
      </dsp:txBody>
      <dsp:txXfrm>
        <a:off x="6720927" y="259866"/>
        <a:ext cx="827527" cy="398804"/>
      </dsp:txXfrm>
    </dsp:sp>
    <dsp:sp modelId="{AAB2BC90-E82F-43B0-9D78-682799DC065E}">
      <dsp:nvSpPr>
        <dsp:cNvPr id="0" name=""/>
        <dsp:cNvSpPr/>
      </dsp:nvSpPr>
      <dsp:spPr>
        <a:xfrm>
          <a:off x="7202254" y="802540"/>
          <a:ext cx="665690" cy="665690"/>
        </a:xfrm>
        <a:prstGeom prst="donut">
          <a:avLst>
            <a:gd name="adj" fmla="val 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2EFB1-D049-4F4B-98E9-5BD9F39D7746}">
      <dsp:nvSpPr>
        <dsp:cNvPr id="0" name=""/>
        <dsp:cNvSpPr/>
      </dsp:nvSpPr>
      <dsp:spPr>
        <a:xfrm rot="17700000">
          <a:off x="7436814" y="259866"/>
          <a:ext cx="827527" cy="39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BE" sz="1200" kern="1200" dirty="0"/>
            <a:t>Verzoening</a:t>
          </a:r>
        </a:p>
      </dsp:txBody>
      <dsp:txXfrm>
        <a:off x="7436814" y="259866"/>
        <a:ext cx="827527" cy="398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C1B76-0888-40FF-B9E7-74210BA881EA}">
      <dsp:nvSpPr>
        <dsp:cNvPr id="0" name=""/>
        <dsp:cNvSpPr/>
      </dsp:nvSpPr>
      <dsp:spPr>
        <a:xfrm>
          <a:off x="1852367" y="0"/>
          <a:ext cx="1234911" cy="928170"/>
        </a:xfrm>
        <a:prstGeom prst="trapezoid">
          <a:avLst>
            <a:gd name="adj" fmla="val 66524"/>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BE" sz="2400" kern="1200" dirty="0"/>
            <a:t>Koning</a:t>
          </a:r>
        </a:p>
      </dsp:txBody>
      <dsp:txXfrm>
        <a:off x="1852367" y="0"/>
        <a:ext cx="1234911" cy="928170"/>
      </dsp:txXfrm>
    </dsp:sp>
    <dsp:sp modelId="{FFEFE528-4C3C-479D-827A-D96249EF02DD}">
      <dsp:nvSpPr>
        <dsp:cNvPr id="0" name=""/>
        <dsp:cNvSpPr/>
      </dsp:nvSpPr>
      <dsp:spPr>
        <a:xfrm>
          <a:off x="1234911" y="928170"/>
          <a:ext cx="2469823" cy="928170"/>
        </a:xfrm>
        <a:prstGeom prst="trapezoid">
          <a:avLst>
            <a:gd name="adj" fmla="val 66524"/>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BE" sz="2400" kern="1200" dirty="0"/>
            <a:t>Geestelijken</a:t>
          </a:r>
        </a:p>
      </dsp:txBody>
      <dsp:txXfrm>
        <a:off x="1667130" y="928170"/>
        <a:ext cx="1605384" cy="928170"/>
      </dsp:txXfrm>
    </dsp:sp>
    <dsp:sp modelId="{91E883A9-09B3-45B0-9FBD-1014FEFF433E}">
      <dsp:nvSpPr>
        <dsp:cNvPr id="0" name=""/>
        <dsp:cNvSpPr/>
      </dsp:nvSpPr>
      <dsp:spPr>
        <a:xfrm>
          <a:off x="617455" y="1856340"/>
          <a:ext cx="3704734" cy="928170"/>
        </a:xfrm>
        <a:prstGeom prst="trapezoid">
          <a:avLst>
            <a:gd name="adj" fmla="val 66524"/>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BE" sz="2400" kern="1200" dirty="0"/>
            <a:t>Edelen</a:t>
          </a:r>
        </a:p>
      </dsp:txBody>
      <dsp:txXfrm>
        <a:off x="1265784" y="1856340"/>
        <a:ext cx="2408077" cy="928170"/>
      </dsp:txXfrm>
    </dsp:sp>
    <dsp:sp modelId="{AA387861-9AE1-49A5-A33D-526E40E5A737}">
      <dsp:nvSpPr>
        <dsp:cNvPr id="0" name=""/>
        <dsp:cNvSpPr/>
      </dsp:nvSpPr>
      <dsp:spPr>
        <a:xfrm>
          <a:off x="0" y="2784510"/>
          <a:ext cx="4939646" cy="928170"/>
        </a:xfrm>
        <a:prstGeom prst="trapezoid">
          <a:avLst>
            <a:gd name="adj" fmla="val 66524"/>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BE" sz="2400" kern="1200" dirty="0"/>
            <a:t>Boeren en burgerij</a:t>
          </a:r>
        </a:p>
      </dsp:txBody>
      <dsp:txXfrm>
        <a:off x="864438" y="2784510"/>
        <a:ext cx="3210769" cy="928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A3B02-693D-49D3-BE7E-8D9BC184B0D0}">
      <dsp:nvSpPr>
        <dsp:cNvPr id="0" name=""/>
        <dsp:cNvSpPr/>
      </dsp:nvSpPr>
      <dsp:spPr>
        <a:xfrm rot="16200000">
          <a:off x="-561204" y="562167"/>
          <a:ext cx="3627438" cy="2503103"/>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578" bIns="0" numCol="1" spcCol="1270" anchor="ctr" anchorCtr="0">
          <a:noAutofit/>
        </a:bodyPr>
        <a:lstStyle/>
        <a:p>
          <a:pPr marL="0" lvl="0" indent="0" algn="ctr" defTabSz="1244600">
            <a:lnSpc>
              <a:spcPct val="90000"/>
            </a:lnSpc>
            <a:spcBef>
              <a:spcPct val="0"/>
            </a:spcBef>
            <a:spcAft>
              <a:spcPct val="35000"/>
            </a:spcAft>
            <a:buNone/>
          </a:pPr>
          <a:r>
            <a:rPr lang="nl-BE" sz="2800" kern="1200" dirty="0"/>
            <a:t>Kwijtschelden</a:t>
          </a:r>
          <a:r>
            <a:rPr lang="nl-BE" sz="2800" kern="1200"/>
            <a:t>: Jij </a:t>
          </a:r>
          <a:r>
            <a:rPr lang="nl-BE" sz="2800" kern="1200" dirty="0"/>
            <a:t>vergeeft</a:t>
          </a:r>
        </a:p>
      </dsp:txBody>
      <dsp:txXfrm rot="5400000">
        <a:off x="964" y="725487"/>
        <a:ext cx="2503103" cy="2176462"/>
      </dsp:txXfrm>
    </dsp:sp>
    <dsp:sp modelId="{5FC77D6E-7B97-4CBC-B032-2C9FA8767858}">
      <dsp:nvSpPr>
        <dsp:cNvPr id="0" name=""/>
        <dsp:cNvSpPr/>
      </dsp:nvSpPr>
      <dsp:spPr>
        <a:xfrm rot="16200000">
          <a:off x="2129631" y="562167"/>
          <a:ext cx="3627438" cy="2503103"/>
        </a:xfrm>
        <a:prstGeom prst="flowChartManualOperati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578" bIns="0" numCol="1" spcCol="1270" anchor="ctr" anchorCtr="0">
          <a:noAutofit/>
        </a:bodyPr>
        <a:lstStyle/>
        <a:p>
          <a:pPr marL="0" lvl="0" indent="0" algn="ctr" defTabSz="1244600">
            <a:lnSpc>
              <a:spcPct val="90000"/>
            </a:lnSpc>
            <a:spcBef>
              <a:spcPct val="0"/>
            </a:spcBef>
            <a:spcAft>
              <a:spcPct val="35000"/>
            </a:spcAft>
            <a:buNone/>
          </a:pPr>
          <a:r>
            <a:rPr lang="nl-BE" sz="2800" kern="1200" dirty="0"/>
            <a:t>Afgeven: God oordeelt</a:t>
          </a:r>
        </a:p>
      </dsp:txBody>
      <dsp:txXfrm rot="5400000">
        <a:off x="2691799" y="725487"/>
        <a:ext cx="2503103" cy="2176462"/>
      </dsp:txXfrm>
    </dsp:sp>
    <dsp:sp modelId="{847DED07-199C-4DA0-910F-C1C71C77ED79}">
      <dsp:nvSpPr>
        <dsp:cNvPr id="0" name=""/>
        <dsp:cNvSpPr/>
      </dsp:nvSpPr>
      <dsp:spPr>
        <a:xfrm rot="16200000">
          <a:off x="4820466" y="562167"/>
          <a:ext cx="3627438" cy="2503103"/>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578" bIns="0" numCol="1" spcCol="1270" anchor="ctr" anchorCtr="0">
          <a:noAutofit/>
        </a:bodyPr>
        <a:lstStyle/>
        <a:p>
          <a:pPr marL="0" lvl="0" indent="0" algn="ctr" defTabSz="1244600">
            <a:lnSpc>
              <a:spcPct val="90000"/>
            </a:lnSpc>
            <a:spcBef>
              <a:spcPct val="0"/>
            </a:spcBef>
            <a:spcAft>
              <a:spcPct val="35000"/>
            </a:spcAft>
            <a:buNone/>
          </a:pPr>
          <a:r>
            <a:rPr lang="nl-BE" sz="2800" kern="1200" dirty="0"/>
            <a:t>Wraak nemen: Jij oordeelt</a:t>
          </a:r>
        </a:p>
      </dsp:txBody>
      <dsp:txXfrm rot="5400000">
        <a:off x="5382634" y="725487"/>
        <a:ext cx="2503103" cy="2176462"/>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35160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23727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28555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16190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00707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60856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3"/>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087563"/>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49843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38748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33882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56003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85806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38337220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75595" y="607220"/>
            <a:ext cx="3738610" cy="2630900"/>
          </a:xfrm>
          <a:noFill/>
        </p:spPr>
        <p:txBody>
          <a:bodyPr>
            <a:normAutofit/>
          </a:bodyPr>
          <a:lstStyle/>
          <a:p>
            <a:pPr algn="l"/>
            <a:r>
              <a:rPr lang="nl-BE" sz="4100" dirty="0"/>
              <a:t>Verzoening en vergeving</a:t>
            </a:r>
          </a:p>
        </p:txBody>
      </p:sp>
      <p:sp>
        <p:nvSpPr>
          <p:cNvPr id="3" name="Ondertitel 2"/>
          <p:cNvSpPr>
            <a:spLocks noGrp="1"/>
          </p:cNvSpPr>
          <p:nvPr>
            <p:ph type="subTitle" idx="1"/>
          </p:nvPr>
        </p:nvSpPr>
        <p:spPr>
          <a:xfrm>
            <a:off x="4775595" y="3393370"/>
            <a:ext cx="3738610" cy="1714408"/>
          </a:xfrm>
          <a:noFill/>
        </p:spPr>
        <p:txBody>
          <a:bodyPr>
            <a:normAutofit/>
          </a:bodyPr>
          <a:lstStyle/>
          <a:p>
            <a:pPr algn="l"/>
            <a:r>
              <a:rPr lang="nl-BE" dirty="0"/>
              <a:t>dr. Raymond R. Hausoul</a:t>
            </a:r>
          </a:p>
        </p:txBody>
      </p:sp>
      <p:pic>
        <p:nvPicPr>
          <p:cNvPr id="4" name="Picture 2" descr="Afbeelding met overdekt, persoon, zwart-wit&#10;&#10;Door AI gegenereerde inhoud is mogelijk onjuist."/>
          <p:cNvPicPr>
            <a:picLocks noChangeAspect="1" noChangeArrowheads="1"/>
          </p:cNvPicPr>
          <p:nvPr/>
        </p:nvPicPr>
        <p:blipFill rotWithShape="1">
          <a:blip r:embed="rId2">
            <a:extLst>
              <a:ext uri="{28A0092B-C50C-407E-A947-70E740481C1C}">
                <a14:useLocalDpi xmlns:a14="http://schemas.microsoft.com/office/drawing/2010/main" val="0"/>
              </a:ext>
            </a:extLst>
          </a:blip>
          <a:srcRect l="35488" r="9344" b="2"/>
          <a:stretch>
            <a:fillRect/>
          </a:stretch>
        </p:blipFill>
        <p:spPr bwMode="auto">
          <a:xfrm>
            <a:off x="20" y="10"/>
            <a:ext cx="4504114"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12160" y="625252"/>
            <a:ext cx="3131840" cy="4709512"/>
          </a:xfrm>
        </p:spPr>
        <p:txBody>
          <a:bodyPr>
            <a:normAutofit/>
          </a:bodyPr>
          <a:lstStyle/>
          <a:p>
            <a:pPr marL="109728" indent="0">
              <a:buNone/>
            </a:pPr>
            <a:r>
              <a:rPr lang="nl-BE" sz="2400" dirty="0"/>
              <a:t>Christus de Koning: Gods triomfator </a:t>
            </a:r>
          </a:p>
          <a:p>
            <a:pPr marL="109728" indent="0">
              <a:buNone/>
            </a:pPr>
            <a:endParaRPr lang="nl-BE" sz="2400" dirty="0"/>
          </a:p>
          <a:p>
            <a:pPr marL="109728" indent="0">
              <a:buNone/>
            </a:pPr>
            <a:r>
              <a:rPr lang="nl-BE" sz="2400" dirty="0"/>
              <a:t>Christus de Priester: Gods voldoening </a:t>
            </a:r>
          </a:p>
          <a:p>
            <a:pPr marL="109728" indent="0">
              <a:buNone/>
            </a:pPr>
            <a:endParaRPr lang="nl-BE" sz="2400" dirty="0"/>
          </a:p>
          <a:p>
            <a:pPr marL="109728" indent="0">
              <a:buNone/>
            </a:pPr>
            <a:r>
              <a:rPr lang="nl-BE" sz="2400" dirty="0"/>
              <a:t>Christus de Profeet: Gods voorbeeld</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83" t="5497" r="11217" b="22287"/>
          <a:stretch/>
        </p:blipFill>
        <p:spPr bwMode="auto">
          <a:xfrm>
            <a:off x="490990" y="769268"/>
            <a:ext cx="530969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389265495"/>
              </p:ext>
            </p:extLst>
          </p:nvPr>
        </p:nvGraphicFramePr>
        <p:xfrm>
          <a:off x="1" y="4153644"/>
          <a:ext cx="9681327" cy="2013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81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Christus de Koning: Gods triomfator </a:t>
            </a:r>
          </a:p>
        </p:txBody>
      </p:sp>
      <p:sp>
        <p:nvSpPr>
          <p:cNvPr id="3" name="Tijdelijke aanduiding voor inhoud 2"/>
          <p:cNvSpPr>
            <a:spLocks noGrp="1"/>
          </p:cNvSpPr>
          <p:nvPr>
            <p:ph idx="1"/>
          </p:nvPr>
        </p:nvSpPr>
        <p:spPr>
          <a:xfrm>
            <a:off x="2555776" y="1777380"/>
            <a:ext cx="6131024" cy="3701400"/>
          </a:xfrm>
        </p:spPr>
        <p:txBody>
          <a:bodyPr>
            <a:normAutofit/>
          </a:bodyPr>
          <a:lstStyle/>
          <a:p>
            <a:pPr marL="109728" indent="0">
              <a:buNone/>
            </a:pPr>
            <a:r>
              <a:rPr lang="nl-BE" dirty="0"/>
              <a:t>Dikwijls heb ik genoegen gevonden aan de parabel in Job, waarin sprake is van een haak waaraan de vissers een wormpje vastmaken en het vervolgens in het water werpen. Snel komen de vissen erheen om ervan te eten. Ze slikken de haak met de regenworm in en de visser trekt de vis dan met zijn haak uit het water. Dit deed de </a:t>
            </a:r>
            <a:r>
              <a:rPr lang="nl-BE" dirty="0" err="1"/>
              <a:t>Here</a:t>
            </a:r>
            <a:r>
              <a:rPr lang="nl-BE" dirty="0"/>
              <a:t> God ook met de duivel. Hij gebruikte zijn eerstgeboren Zoon, de Heer Jezus Christus als vishaak en wierp Hem in de wereld.</a:t>
            </a:r>
          </a:p>
        </p:txBody>
      </p:sp>
      <p:pic>
        <p:nvPicPr>
          <p:cNvPr id="4" name="Picture 6" descr="Afbeeldingsresultaat voor luther maarten"/>
          <p:cNvPicPr>
            <a:picLocks noChangeAspect="1" noChangeArrowheads="1"/>
          </p:cNvPicPr>
          <p:nvPr/>
        </p:nvPicPr>
        <p:blipFill rotWithShape="1">
          <a:blip r:embed="rId2">
            <a:extLst>
              <a:ext uri="{28A0092B-C50C-407E-A947-70E740481C1C}">
                <a14:useLocalDpi xmlns:a14="http://schemas.microsoft.com/office/drawing/2010/main" val="0"/>
              </a:ext>
            </a:extLst>
          </a:blip>
          <a:srcRect t="-1" b="22882"/>
          <a:stretch/>
        </p:blipFill>
        <p:spPr bwMode="auto">
          <a:xfrm>
            <a:off x="683568" y="1777380"/>
            <a:ext cx="1833463" cy="192087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5"/>
          <p:cNvSpPr txBox="1">
            <a:spLocks/>
          </p:cNvSpPr>
          <p:nvPr/>
        </p:nvSpPr>
        <p:spPr>
          <a:xfrm>
            <a:off x="683566" y="3698256"/>
            <a:ext cx="1833465" cy="593845"/>
          </a:xfrm>
          <a:prstGeom prst="rect">
            <a:avLst/>
          </a:prstGeom>
        </p:spPr>
        <p:txBody>
          <a:bodyPr anchor="t">
            <a:normAutofit lnSpcReduction="10000"/>
          </a:bodyPr>
          <a:lstStyle>
            <a:lvl1pPr marL="252000" indent="-252000" algn="l" defTabSz="457200" rtl="0" eaLnBrk="1" latinLnBrk="0" hangingPunct="1">
              <a:spcBef>
                <a:spcPts val="300"/>
              </a:spcBef>
              <a:spcAft>
                <a:spcPts val="300"/>
              </a:spcAft>
              <a:buClr>
                <a:srgbClr val="AD2325"/>
              </a:buClr>
              <a:buFont typeface="Arial"/>
              <a:buChar char="•"/>
              <a:defRPr sz="3000" kern="1200">
                <a:solidFill>
                  <a:schemeClr val="tx1"/>
                </a:solidFill>
                <a:latin typeface="+mj-lt"/>
                <a:ea typeface="+mn-ea"/>
                <a:cs typeface="Arial"/>
              </a:defRPr>
            </a:lvl1pPr>
            <a:lvl2pPr marL="612000" indent="-324000" algn="l" defTabSz="457200" rtl="0" eaLnBrk="1" latinLnBrk="0" hangingPunct="1">
              <a:spcBef>
                <a:spcPts val="300"/>
              </a:spcBef>
              <a:spcAft>
                <a:spcPts val="300"/>
              </a:spcAft>
              <a:buClr>
                <a:srgbClr val="AD2325"/>
              </a:buClr>
              <a:buFont typeface="Lucida Grande"/>
              <a:buChar char="-"/>
              <a:defRPr sz="2700" kern="1200" baseline="0">
                <a:solidFill>
                  <a:schemeClr val="tx1"/>
                </a:solidFill>
                <a:latin typeface="+mj-lt"/>
                <a:ea typeface="+mn-ea"/>
                <a:cs typeface="Arial"/>
              </a:defRPr>
            </a:lvl2pPr>
            <a:lvl3pPr marL="720000" indent="252000" algn="l" defTabSz="457200" rtl="0" eaLnBrk="1" latinLnBrk="0" hangingPunct="1">
              <a:spcBef>
                <a:spcPts val="300"/>
              </a:spcBef>
              <a:spcAft>
                <a:spcPts val="300"/>
              </a:spcAft>
              <a:buClr>
                <a:srgbClr val="AD2325"/>
              </a:buClr>
              <a:buFont typeface="Wingdings" charset="2"/>
              <a:buChar char="§"/>
              <a:defRPr sz="2200" kern="1200">
                <a:solidFill>
                  <a:schemeClr val="tx1"/>
                </a:solidFill>
                <a:latin typeface="+mj-lt"/>
                <a:ea typeface="+mn-ea"/>
                <a:cs typeface="Arial"/>
              </a:defRPr>
            </a:lvl3pPr>
            <a:lvl4pPr marL="1080000" indent="252000" algn="l" defTabSz="457200" rtl="0" eaLnBrk="1" latinLnBrk="0" hangingPunct="1">
              <a:spcBef>
                <a:spcPts val="300"/>
              </a:spcBef>
              <a:spcAft>
                <a:spcPts val="300"/>
              </a:spcAft>
              <a:buClr>
                <a:srgbClr val="AD2325"/>
              </a:buClr>
              <a:buFont typeface="Wingdings" charset="2"/>
              <a:buChar char="ü"/>
              <a:defRPr sz="3000" kern="1200">
                <a:solidFill>
                  <a:schemeClr val="tx1"/>
                </a:solidFill>
                <a:latin typeface="Arial"/>
                <a:ea typeface="+mn-ea"/>
                <a:cs typeface="Arial"/>
              </a:defRPr>
            </a:lvl4pPr>
            <a:lvl5pPr marL="1440000" indent="252000" algn="l" defTabSz="457200" rtl="0" eaLnBrk="1" latinLnBrk="0" hangingPunct="1">
              <a:spcBef>
                <a:spcPts val="300"/>
              </a:spcBef>
              <a:spcAft>
                <a:spcPts val="300"/>
              </a:spcAft>
              <a:buClr>
                <a:srgbClr val="AD2325"/>
              </a:buClr>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0"/>
              </a:spcAft>
              <a:buFont typeface="Arial"/>
              <a:buNone/>
            </a:pPr>
            <a:r>
              <a:rPr lang="nl-BE" sz="1800" dirty="0"/>
              <a:t>Maarten Luther</a:t>
            </a:r>
          </a:p>
          <a:p>
            <a:pPr marL="0" indent="0" algn="ctr">
              <a:spcBef>
                <a:spcPts val="0"/>
              </a:spcBef>
              <a:spcAft>
                <a:spcPts val="0"/>
              </a:spcAft>
              <a:buFont typeface="Arial"/>
              <a:buNone/>
            </a:pPr>
            <a:r>
              <a:rPr lang="nl-BE" sz="1800" dirty="0"/>
              <a:t>(1483–1546)</a:t>
            </a:r>
          </a:p>
        </p:txBody>
      </p:sp>
    </p:spTree>
    <p:extLst>
      <p:ext uri="{BB962C8B-B14F-4D97-AF65-F5344CB8AC3E}">
        <p14:creationId xmlns:p14="http://schemas.microsoft.com/office/powerpoint/2010/main" val="264176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9/Anselm_of_Canterbury.jpg/266px-Anselm_of_Canterb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6" y="1765710"/>
            <a:ext cx="1833465" cy="19442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nl-BE" dirty="0"/>
              <a:t>Christus de Priester: Gods voldoening</a:t>
            </a:r>
          </a:p>
        </p:txBody>
      </p:sp>
      <p:graphicFrame>
        <p:nvGraphicFramePr>
          <p:cNvPr id="4" name="Diagram 3"/>
          <p:cNvGraphicFramePr/>
          <p:nvPr>
            <p:extLst>
              <p:ext uri="{D42A27DB-BD31-4B8C-83A1-F6EECF244321}">
                <p14:modId xmlns:p14="http://schemas.microsoft.com/office/powerpoint/2010/main" val="405242232"/>
              </p:ext>
            </p:extLst>
          </p:nvPr>
        </p:nvGraphicFramePr>
        <p:xfrm>
          <a:off x="3779912" y="1777380"/>
          <a:ext cx="4939646" cy="371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tekst 5"/>
          <p:cNvSpPr txBox="1">
            <a:spLocks/>
          </p:cNvSpPr>
          <p:nvPr/>
        </p:nvSpPr>
        <p:spPr>
          <a:xfrm>
            <a:off x="611560" y="3706318"/>
            <a:ext cx="2016224" cy="879374"/>
          </a:xfrm>
          <a:prstGeom prst="rect">
            <a:avLst/>
          </a:prstGeom>
        </p:spPr>
        <p:txBody>
          <a:bodyPr anchor="t">
            <a:normAutofit lnSpcReduction="10000"/>
          </a:bodyPr>
          <a:lstStyle>
            <a:lvl1pPr marL="252000" indent="-252000" algn="l" defTabSz="457200" rtl="0" eaLnBrk="1" latinLnBrk="0" hangingPunct="1">
              <a:spcBef>
                <a:spcPts val="300"/>
              </a:spcBef>
              <a:spcAft>
                <a:spcPts val="300"/>
              </a:spcAft>
              <a:buClr>
                <a:srgbClr val="AD2325"/>
              </a:buClr>
              <a:buFont typeface="Arial"/>
              <a:buChar char="•"/>
              <a:defRPr sz="3000" kern="1200">
                <a:solidFill>
                  <a:schemeClr val="tx1"/>
                </a:solidFill>
                <a:latin typeface="+mj-lt"/>
                <a:ea typeface="+mn-ea"/>
                <a:cs typeface="Arial"/>
              </a:defRPr>
            </a:lvl1pPr>
            <a:lvl2pPr marL="612000" indent="-324000" algn="l" defTabSz="457200" rtl="0" eaLnBrk="1" latinLnBrk="0" hangingPunct="1">
              <a:spcBef>
                <a:spcPts val="300"/>
              </a:spcBef>
              <a:spcAft>
                <a:spcPts val="300"/>
              </a:spcAft>
              <a:buClr>
                <a:srgbClr val="AD2325"/>
              </a:buClr>
              <a:buFont typeface="Lucida Grande"/>
              <a:buChar char="-"/>
              <a:defRPr sz="2700" kern="1200" baseline="0">
                <a:solidFill>
                  <a:schemeClr val="tx1"/>
                </a:solidFill>
                <a:latin typeface="+mj-lt"/>
                <a:ea typeface="+mn-ea"/>
                <a:cs typeface="Arial"/>
              </a:defRPr>
            </a:lvl2pPr>
            <a:lvl3pPr marL="720000" indent="252000" algn="l" defTabSz="457200" rtl="0" eaLnBrk="1" latinLnBrk="0" hangingPunct="1">
              <a:spcBef>
                <a:spcPts val="300"/>
              </a:spcBef>
              <a:spcAft>
                <a:spcPts val="300"/>
              </a:spcAft>
              <a:buClr>
                <a:srgbClr val="AD2325"/>
              </a:buClr>
              <a:buFont typeface="Wingdings" charset="2"/>
              <a:buChar char="§"/>
              <a:defRPr sz="2200" kern="1200">
                <a:solidFill>
                  <a:schemeClr val="tx1"/>
                </a:solidFill>
                <a:latin typeface="+mj-lt"/>
                <a:ea typeface="+mn-ea"/>
                <a:cs typeface="Arial"/>
              </a:defRPr>
            </a:lvl3pPr>
            <a:lvl4pPr marL="1080000" indent="252000" algn="l" defTabSz="457200" rtl="0" eaLnBrk="1" latinLnBrk="0" hangingPunct="1">
              <a:spcBef>
                <a:spcPts val="300"/>
              </a:spcBef>
              <a:spcAft>
                <a:spcPts val="300"/>
              </a:spcAft>
              <a:buClr>
                <a:srgbClr val="AD2325"/>
              </a:buClr>
              <a:buFont typeface="Wingdings" charset="2"/>
              <a:buChar char="ü"/>
              <a:defRPr sz="3000" kern="1200">
                <a:solidFill>
                  <a:schemeClr val="tx1"/>
                </a:solidFill>
                <a:latin typeface="Arial"/>
                <a:ea typeface="+mn-ea"/>
                <a:cs typeface="Arial"/>
              </a:defRPr>
            </a:lvl4pPr>
            <a:lvl5pPr marL="1440000" indent="252000" algn="l" defTabSz="457200" rtl="0" eaLnBrk="1" latinLnBrk="0" hangingPunct="1">
              <a:spcBef>
                <a:spcPts val="300"/>
              </a:spcBef>
              <a:spcAft>
                <a:spcPts val="300"/>
              </a:spcAft>
              <a:buClr>
                <a:srgbClr val="AD2325"/>
              </a:buClr>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0"/>
              </a:spcAft>
              <a:buNone/>
            </a:pPr>
            <a:r>
              <a:rPr lang="nl-BE" sz="1800" dirty="0" err="1"/>
              <a:t>Anselmus</a:t>
            </a:r>
            <a:r>
              <a:rPr lang="nl-BE" sz="1800" dirty="0"/>
              <a:t> van Canterbury</a:t>
            </a:r>
            <a:br>
              <a:rPr lang="nl-BE" sz="1800" dirty="0"/>
            </a:br>
            <a:r>
              <a:rPr lang="nl-BE" sz="1800" dirty="0"/>
              <a:t>(1033–1109)</a:t>
            </a:r>
          </a:p>
        </p:txBody>
      </p:sp>
    </p:spTree>
    <p:extLst>
      <p:ext uri="{BB962C8B-B14F-4D97-AF65-F5344CB8AC3E}">
        <p14:creationId xmlns:p14="http://schemas.microsoft.com/office/powerpoint/2010/main" val="202610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Christus de Profeet: Gods voorbeeld</a:t>
            </a:r>
          </a:p>
        </p:txBody>
      </p:sp>
      <p:sp>
        <p:nvSpPr>
          <p:cNvPr id="3" name="Tijdelijke aanduiding voor inhoud 2"/>
          <p:cNvSpPr>
            <a:spLocks noGrp="1"/>
          </p:cNvSpPr>
          <p:nvPr>
            <p:ph idx="1"/>
          </p:nvPr>
        </p:nvSpPr>
        <p:spPr>
          <a:xfrm>
            <a:off x="457200" y="1874520"/>
            <a:ext cx="5930527" cy="3604260"/>
          </a:xfrm>
        </p:spPr>
        <p:txBody>
          <a:bodyPr/>
          <a:lstStyle/>
          <a:p>
            <a:r>
              <a:rPr lang="nl-BE" dirty="0"/>
              <a:t>Christus als perfecte voorbeeld van zelfopoffering</a:t>
            </a:r>
          </a:p>
          <a:p>
            <a:r>
              <a:rPr lang="nl-BE" dirty="0"/>
              <a:t>Een schokeffect</a:t>
            </a:r>
          </a:p>
        </p:txBody>
      </p:sp>
      <p:pic>
        <p:nvPicPr>
          <p:cNvPr id="4" name="Picture 2" descr="https://upload.wikimedia.org/wikipedia/commons/thumb/c/c7/Paris_-_Palais_du_Louvre_-_PA00085992_-_342.jpg/260px-Paris_-_Palais_du_Louvre_-_PA00085992_-_3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727" y="1777380"/>
            <a:ext cx="2476500" cy="309562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5"/>
          <p:cNvSpPr txBox="1">
            <a:spLocks/>
          </p:cNvSpPr>
          <p:nvPr/>
        </p:nvSpPr>
        <p:spPr>
          <a:xfrm>
            <a:off x="6604038" y="4868497"/>
            <a:ext cx="2043878" cy="593845"/>
          </a:xfrm>
          <a:prstGeom prst="rect">
            <a:avLst/>
          </a:prstGeom>
        </p:spPr>
        <p:txBody>
          <a:bodyPr anchor="t">
            <a:normAutofit lnSpcReduction="10000"/>
          </a:bodyPr>
          <a:lstStyle>
            <a:lvl1pPr marL="252000" indent="-252000" algn="l" defTabSz="457200" rtl="0" eaLnBrk="1" latinLnBrk="0" hangingPunct="1">
              <a:spcBef>
                <a:spcPts val="300"/>
              </a:spcBef>
              <a:spcAft>
                <a:spcPts val="300"/>
              </a:spcAft>
              <a:buClr>
                <a:srgbClr val="AD2325"/>
              </a:buClr>
              <a:buFont typeface="Arial"/>
              <a:buChar char="•"/>
              <a:defRPr sz="3000" kern="1200">
                <a:solidFill>
                  <a:schemeClr val="tx1"/>
                </a:solidFill>
                <a:latin typeface="+mj-lt"/>
                <a:ea typeface="+mn-ea"/>
                <a:cs typeface="Arial"/>
              </a:defRPr>
            </a:lvl1pPr>
            <a:lvl2pPr marL="612000" indent="-324000" algn="l" defTabSz="457200" rtl="0" eaLnBrk="1" latinLnBrk="0" hangingPunct="1">
              <a:spcBef>
                <a:spcPts val="300"/>
              </a:spcBef>
              <a:spcAft>
                <a:spcPts val="300"/>
              </a:spcAft>
              <a:buClr>
                <a:srgbClr val="AD2325"/>
              </a:buClr>
              <a:buFont typeface="Lucida Grande"/>
              <a:buChar char="-"/>
              <a:defRPr sz="2700" kern="1200" baseline="0">
                <a:solidFill>
                  <a:schemeClr val="tx1"/>
                </a:solidFill>
                <a:latin typeface="+mj-lt"/>
                <a:ea typeface="+mn-ea"/>
                <a:cs typeface="Arial"/>
              </a:defRPr>
            </a:lvl2pPr>
            <a:lvl3pPr marL="720000" indent="252000" algn="l" defTabSz="457200" rtl="0" eaLnBrk="1" latinLnBrk="0" hangingPunct="1">
              <a:spcBef>
                <a:spcPts val="300"/>
              </a:spcBef>
              <a:spcAft>
                <a:spcPts val="300"/>
              </a:spcAft>
              <a:buClr>
                <a:srgbClr val="AD2325"/>
              </a:buClr>
              <a:buFont typeface="Wingdings" charset="2"/>
              <a:buChar char="§"/>
              <a:defRPr sz="2200" kern="1200">
                <a:solidFill>
                  <a:schemeClr val="tx1"/>
                </a:solidFill>
                <a:latin typeface="+mj-lt"/>
                <a:ea typeface="+mn-ea"/>
                <a:cs typeface="Arial"/>
              </a:defRPr>
            </a:lvl3pPr>
            <a:lvl4pPr marL="1080000" indent="252000" algn="l" defTabSz="457200" rtl="0" eaLnBrk="1" latinLnBrk="0" hangingPunct="1">
              <a:spcBef>
                <a:spcPts val="300"/>
              </a:spcBef>
              <a:spcAft>
                <a:spcPts val="300"/>
              </a:spcAft>
              <a:buClr>
                <a:srgbClr val="AD2325"/>
              </a:buClr>
              <a:buFont typeface="Wingdings" charset="2"/>
              <a:buChar char="ü"/>
              <a:defRPr sz="3000" kern="1200">
                <a:solidFill>
                  <a:schemeClr val="tx1"/>
                </a:solidFill>
                <a:latin typeface="Arial"/>
                <a:ea typeface="+mn-ea"/>
                <a:cs typeface="Arial"/>
              </a:defRPr>
            </a:lvl4pPr>
            <a:lvl5pPr marL="1440000" indent="252000" algn="l" defTabSz="457200" rtl="0" eaLnBrk="1" latinLnBrk="0" hangingPunct="1">
              <a:spcBef>
                <a:spcPts val="300"/>
              </a:spcBef>
              <a:spcAft>
                <a:spcPts val="300"/>
              </a:spcAft>
              <a:buClr>
                <a:srgbClr val="AD2325"/>
              </a:buClr>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0"/>
              </a:spcAft>
              <a:buNone/>
            </a:pPr>
            <a:r>
              <a:rPr lang="nl-BE" sz="1800" dirty="0"/>
              <a:t>Petrus </a:t>
            </a:r>
            <a:r>
              <a:rPr lang="nl-BE" sz="1800" dirty="0" err="1"/>
              <a:t>Abelardus</a:t>
            </a:r>
            <a:endParaRPr lang="nl-BE" sz="1800" dirty="0"/>
          </a:p>
          <a:p>
            <a:pPr marL="0" indent="0" algn="ctr">
              <a:spcBef>
                <a:spcPts val="0"/>
              </a:spcBef>
              <a:spcAft>
                <a:spcPts val="0"/>
              </a:spcAft>
              <a:buFont typeface="Arial"/>
              <a:buNone/>
            </a:pPr>
            <a:r>
              <a:rPr lang="nl-BE" sz="1800" dirty="0"/>
              <a:t>(1079–1142)</a:t>
            </a:r>
          </a:p>
        </p:txBody>
      </p:sp>
    </p:spTree>
    <p:extLst>
      <p:ext uri="{BB962C8B-B14F-4D97-AF65-F5344CB8AC3E}">
        <p14:creationId xmlns:p14="http://schemas.microsoft.com/office/powerpoint/2010/main" val="331135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48306" y="985292"/>
            <a:ext cx="5538493" cy="4493488"/>
          </a:xfrm>
        </p:spPr>
        <p:txBody>
          <a:bodyPr/>
          <a:lstStyle/>
          <a:p>
            <a:pPr marL="109728" indent="0">
              <a:buNone/>
            </a:pPr>
            <a:r>
              <a:rPr lang="nl-BE" dirty="0"/>
              <a:t>Jezus Christus ‘die met zijn dierbaar bloed voor al mijn zonden volkomen betaalde en mij uit alle heerschappij van de </a:t>
            </a:r>
            <a:r>
              <a:rPr lang="nl-BE"/>
              <a:t>duivel verloste’ </a:t>
            </a:r>
            <a:r>
              <a:rPr lang="nl-BE" dirty="0"/>
              <a:t>(Zondag 1).</a:t>
            </a:r>
          </a:p>
        </p:txBody>
      </p:sp>
      <p:pic>
        <p:nvPicPr>
          <p:cNvPr id="4" name="Picture 2" descr="https://upload.wikimedia.org/wikipedia/commons/thumb/d/d0/Heidelberger_Katechismus_1563.jpg/260px-Heidelberger_Katechismus_1563.jpg"/>
          <p:cNvPicPr>
            <a:picLocks noChangeAspect="1" noChangeArrowheads="1"/>
          </p:cNvPicPr>
          <p:nvPr/>
        </p:nvPicPr>
        <p:blipFill rotWithShape="1">
          <a:blip r:embed="rId2">
            <a:extLst>
              <a:ext uri="{28A0092B-C50C-407E-A947-70E740481C1C}">
                <a14:useLocalDpi xmlns:a14="http://schemas.microsoft.com/office/drawing/2010/main" val="0"/>
              </a:ext>
            </a:extLst>
          </a:blip>
          <a:srcRect t="2007" r="3899" b="3303"/>
          <a:stretch/>
        </p:blipFill>
        <p:spPr bwMode="auto">
          <a:xfrm>
            <a:off x="467544" y="985292"/>
            <a:ext cx="2680763" cy="337793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5"/>
          <p:cNvSpPr txBox="1">
            <a:spLocks/>
          </p:cNvSpPr>
          <p:nvPr/>
        </p:nvSpPr>
        <p:spPr>
          <a:xfrm>
            <a:off x="446669" y="4363230"/>
            <a:ext cx="2701638" cy="593845"/>
          </a:xfrm>
          <a:prstGeom prst="rect">
            <a:avLst/>
          </a:prstGeom>
        </p:spPr>
        <p:txBody>
          <a:bodyPr anchor="t">
            <a:normAutofit lnSpcReduction="10000"/>
          </a:bodyPr>
          <a:lstStyle>
            <a:lvl1pPr marL="252000" indent="-252000" algn="l" defTabSz="457200" rtl="0" eaLnBrk="1" latinLnBrk="0" hangingPunct="1">
              <a:spcBef>
                <a:spcPts val="300"/>
              </a:spcBef>
              <a:spcAft>
                <a:spcPts val="300"/>
              </a:spcAft>
              <a:buClr>
                <a:srgbClr val="AD2325"/>
              </a:buClr>
              <a:buFont typeface="Arial"/>
              <a:buChar char="•"/>
              <a:defRPr sz="3000" kern="1200">
                <a:solidFill>
                  <a:schemeClr val="tx1"/>
                </a:solidFill>
                <a:latin typeface="+mj-lt"/>
                <a:ea typeface="+mn-ea"/>
                <a:cs typeface="Arial"/>
              </a:defRPr>
            </a:lvl1pPr>
            <a:lvl2pPr marL="612000" indent="-324000" algn="l" defTabSz="457200" rtl="0" eaLnBrk="1" latinLnBrk="0" hangingPunct="1">
              <a:spcBef>
                <a:spcPts val="300"/>
              </a:spcBef>
              <a:spcAft>
                <a:spcPts val="300"/>
              </a:spcAft>
              <a:buClr>
                <a:srgbClr val="AD2325"/>
              </a:buClr>
              <a:buFont typeface="Lucida Grande"/>
              <a:buChar char="-"/>
              <a:defRPr sz="2700" kern="1200" baseline="0">
                <a:solidFill>
                  <a:schemeClr val="tx1"/>
                </a:solidFill>
                <a:latin typeface="+mj-lt"/>
                <a:ea typeface="+mn-ea"/>
                <a:cs typeface="Arial"/>
              </a:defRPr>
            </a:lvl2pPr>
            <a:lvl3pPr marL="720000" indent="252000" algn="l" defTabSz="457200" rtl="0" eaLnBrk="1" latinLnBrk="0" hangingPunct="1">
              <a:spcBef>
                <a:spcPts val="300"/>
              </a:spcBef>
              <a:spcAft>
                <a:spcPts val="300"/>
              </a:spcAft>
              <a:buClr>
                <a:srgbClr val="AD2325"/>
              </a:buClr>
              <a:buFont typeface="Wingdings" charset="2"/>
              <a:buChar char="§"/>
              <a:defRPr sz="2200" kern="1200">
                <a:solidFill>
                  <a:schemeClr val="tx1"/>
                </a:solidFill>
                <a:latin typeface="+mj-lt"/>
                <a:ea typeface="+mn-ea"/>
                <a:cs typeface="Arial"/>
              </a:defRPr>
            </a:lvl3pPr>
            <a:lvl4pPr marL="1080000" indent="252000" algn="l" defTabSz="457200" rtl="0" eaLnBrk="1" latinLnBrk="0" hangingPunct="1">
              <a:spcBef>
                <a:spcPts val="300"/>
              </a:spcBef>
              <a:spcAft>
                <a:spcPts val="300"/>
              </a:spcAft>
              <a:buClr>
                <a:srgbClr val="AD2325"/>
              </a:buClr>
              <a:buFont typeface="Wingdings" charset="2"/>
              <a:buChar char="ü"/>
              <a:defRPr sz="3000" kern="1200">
                <a:solidFill>
                  <a:schemeClr val="tx1"/>
                </a:solidFill>
                <a:latin typeface="Arial"/>
                <a:ea typeface="+mn-ea"/>
                <a:cs typeface="Arial"/>
              </a:defRPr>
            </a:lvl4pPr>
            <a:lvl5pPr marL="1440000" indent="252000" algn="l" defTabSz="457200" rtl="0" eaLnBrk="1" latinLnBrk="0" hangingPunct="1">
              <a:spcBef>
                <a:spcPts val="300"/>
              </a:spcBef>
              <a:spcAft>
                <a:spcPts val="300"/>
              </a:spcAft>
              <a:buClr>
                <a:srgbClr val="AD2325"/>
              </a:buClr>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0"/>
              </a:spcAft>
              <a:buFont typeface="Arial"/>
              <a:buNone/>
            </a:pPr>
            <a:r>
              <a:rPr lang="nl-BE" sz="1800" i="1" dirty="0"/>
              <a:t>Heidelbergse Catechismus (1563)</a:t>
            </a:r>
            <a:endParaRPr lang="nl-BE" sz="1800" dirty="0"/>
          </a:p>
        </p:txBody>
      </p:sp>
    </p:spTree>
    <p:extLst>
      <p:ext uri="{BB962C8B-B14F-4D97-AF65-F5344CB8AC3E}">
        <p14:creationId xmlns:p14="http://schemas.microsoft.com/office/powerpoint/2010/main" val="58435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Samenvatting</a:t>
            </a:r>
          </a:p>
        </p:txBody>
      </p:sp>
      <p:sp>
        <p:nvSpPr>
          <p:cNvPr id="3" name="Tijdelijke aanduiding voor inhoud 2"/>
          <p:cNvSpPr>
            <a:spLocks noGrp="1"/>
          </p:cNvSpPr>
          <p:nvPr>
            <p:ph idx="1"/>
          </p:nvPr>
        </p:nvSpPr>
        <p:spPr/>
        <p:txBody>
          <a:bodyPr/>
          <a:lstStyle/>
          <a:p>
            <a:r>
              <a:rPr lang="nl-BE" dirty="0"/>
              <a:t>De dood en opstanding van Christus vormen de spil van het gebeuren waarin God de Vader de machten van duivel en dood overwint, Jezus Christus de schuld van de zonde draagt en uitdelgt, en de heilige Geest ons omvormt tot nieuwe mensen die met Christus zijn gestorven en opgestaan tot een nieuw leven.</a:t>
            </a:r>
          </a:p>
        </p:txBody>
      </p:sp>
    </p:spTree>
    <p:extLst>
      <p:ext uri="{BB962C8B-B14F-4D97-AF65-F5344CB8AC3E}">
        <p14:creationId xmlns:p14="http://schemas.microsoft.com/office/powerpoint/2010/main" val="424604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Vergeving</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47320058"/>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591124"/>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366</TotalTime>
  <Words>282</Words>
  <Application>Microsoft Office PowerPoint</Application>
  <PresentationFormat>Diavoorstelling (16:10)</PresentationFormat>
  <Paragraphs>39</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Office 2013 - 2022 Thema</vt:lpstr>
      <vt:lpstr>Verzoening en vergeving</vt:lpstr>
      <vt:lpstr>PowerPoint-presentatie</vt:lpstr>
      <vt:lpstr>Christus de Koning: Gods triomfator </vt:lpstr>
      <vt:lpstr>Christus de Priester: Gods voldoening</vt:lpstr>
      <vt:lpstr>Christus de Profeet: Gods voorbeeld</vt:lpstr>
      <vt:lpstr>PowerPoint-presentatie</vt:lpstr>
      <vt:lpstr>Samenvatting</vt:lpstr>
      <vt:lpstr>Vergeving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194</cp:revision>
  <dcterms:created xsi:type="dcterms:W3CDTF">2019-09-04T13:46:42Z</dcterms:created>
  <dcterms:modified xsi:type="dcterms:W3CDTF">2025-10-13T14:14:04Z</dcterms:modified>
</cp:coreProperties>
</file>